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7FBAE-1C20-4DEE-86D2-4C3E5643762C}" v="22" dt="2022-05-05T09:57:49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2"/>
    <p:restoredTop sz="94684"/>
  </p:normalViewPr>
  <p:slideViewPr>
    <p:cSldViewPr snapToGrid="0" snapToObjects="1">
      <p:cViewPr varScale="1">
        <p:scale>
          <a:sx n="57" d="100"/>
          <a:sy n="57" d="100"/>
        </p:scale>
        <p:origin x="9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27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2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43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50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0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1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0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32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26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8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B28B-CB6B-2C4E-BB3C-84D887291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4576" y="3318933"/>
            <a:ext cx="3697358" cy="449985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b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fr-F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6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ea663f1f-8985-4251-9e05-be789bdbddc4">2019</Year>
    <Canal_x002f_type xmlns="ea663f1f-8985-4251-9e05-be789bdbddc4" xsi:nil="true"/>
    <lcf76f155ced4ddcb4097134ff3c332f xmlns="ea663f1f-8985-4251-9e05-be789bdbddc4">
      <Terms xmlns="http://schemas.microsoft.com/office/infopath/2007/PartnerControls"/>
    </lcf76f155ced4ddcb4097134ff3c332f>
    <TaxCatchAll xmlns="0d007664-a7be-43bd-a746-460310f09b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BC1C5607D1D44A36AE878DB8CCD13" ma:contentTypeVersion="16" ma:contentTypeDescription="Create a new document." ma:contentTypeScope="" ma:versionID="5448185ef5bfef801f2fdce557c1bbf9">
  <xsd:schema xmlns:xsd="http://www.w3.org/2001/XMLSchema" xmlns:xs="http://www.w3.org/2001/XMLSchema" xmlns:p="http://schemas.microsoft.com/office/2006/metadata/properties" xmlns:ns2="ea663f1f-8985-4251-9e05-be789bdbddc4" xmlns:ns3="0d007664-a7be-43bd-a746-460310f09b2c" targetNamespace="http://schemas.microsoft.com/office/2006/metadata/properties" ma:root="true" ma:fieldsID="1f3ac265d44feefb7ecc6c89e1a4a33a" ns2:_="" ns3:_="">
    <xsd:import namespace="ea663f1f-8985-4251-9e05-be789bdbddc4"/>
    <xsd:import namespace="0d007664-a7be-43bd-a746-460310f09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Year" minOccurs="0"/>
                <xsd:element ref="ns2:Canal_x002f_typ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63f1f-8985-4251-9e05-be789bdbd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r" ma:index="11" nillable="true" ma:displayName="Year" ma:decimals="0" ma:default="2019" ma:description="Exercice d'imposition concerné" ma:format="Dropdown" ma:internalName="Year" ma:percentage="FALSE">
      <xsd:simpleType>
        <xsd:restriction base="dms:Number"/>
      </xsd:simpleType>
    </xsd:element>
    <xsd:element name="Canal_x002f_type" ma:index="12" nillable="true" ma:displayName="Canal/type" ma:description="Type de canal / document" ma:format="Dropdown" ma:internalName="Canal_x002f_type">
      <xsd:simpleType>
        <xsd:restriction base="dms:Choice">
          <xsd:enumeration value="Affiches et tickets"/>
          <xsd:enumeration value="Conférence de presse"/>
          <xsd:enumeration value="Gestion"/>
          <xsd:enumeration value="Internet"/>
          <xsd:enumeration value="Intranet"/>
          <xsd:enumeration value="Mailings"/>
          <xsd:enumeration value="Partenariats"/>
          <xsd:enumeration value="SoMe"/>
          <xsd:enumeration value="Tax-on-web"/>
          <xsd:enumeration value="Varia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77b756-bb6c-42c0-a500-a3c5d40b5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07664-a7be-43bd-a746-460310f09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112304-9eaf-4b7f-82f8-a008376beeed}" ma:internalName="TaxCatchAll" ma:showField="CatchAllData" ma:web="0d007664-a7be-43bd-a746-460310f09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2186FA-D1F5-4E87-BF43-2323CF1115A2}">
  <ds:schemaRefs>
    <ds:schemaRef ds:uri="http://schemas.microsoft.com/office/2006/metadata/properties"/>
    <ds:schemaRef ds:uri="http://schemas.microsoft.com/office/infopath/2007/PartnerControls"/>
    <ds:schemaRef ds:uri="ea663f1f-8985-4251-9e05-be789bdbddc4"/>
    <ds:schemaRef ds:uri="0d007664-a7be-43bd-a746-460310f09b2c"/>
  </ds:schemaRefs>
</ds:datastoreItem>
</file>

<file path=customXml/itemProps2.xml><?xml version="1.0" encoding="utf-8"?>
<ds:datastoreItem xmlns:ds="http://schemas.openxmlformats.org/officeDocument/2006/customXml" ds:itemID="{BEC3B320-E3F4-4649-A022-2CBD7F482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663f1f-8985-4251-9e05-be789bdbddc4"/>
    <ds:schemaRef ds:uri="0d007664-a7be-43bd-a746-460310f09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F5AB9E-500B-40CB-A6AA-75FAA517EE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Your text goes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text goes here</dc:title>
  <dc:creator>cc_fod4@lab9.be</dc:creator>
  <cp:lastModifiedBy>CALUWAERTS VANESSA</cp:lastModifiedBy>
  <cp:revision>6</cp:revision>
  <dcterms:created xsi:type="dcterms:W3CDTF">2019-03-11T10:33:16Z</dcterms:created>
  <dcterms:modified xsi:type="dcterms:W3CDTF">2023-03-09T14:51:17Z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0x010100768BC1C5607D1D44A36AE878DB8CCD13</vt:lpwstr>
  </property>
  <property fmtid="{D5CDD505-2E9C-101B-9397-08002B2CF9AE}" pid="3" name="MediaServiceImageTags">
    <vt:lpwstr/>
  </property>
</Properties>
</file>