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7"/>
  </p:notesMasterIdLst>
  <p:handoutMasterIdLst>
    <p:handoutMasterId r:id="rId38"/>
  </p:handoutMasterIdLst>
  <p:sldIdLst>
    <p:sldId id="256" r:id="rId5"/>
    <p:sldId id="286" r:id="rId6"/>
    <p:sldId id="259" r:id="rId7"/>
    <p:sldId id="260" r:id="rId8"/>
    <p:sldId id="261" r:id="rId9"/>
    <p:sldId id="262" r:id="rId10"/>
    <p:sldId id="263" r:id="rId11"/>
    <p:sldId id="264" r:id="rId12"/>
    <p:sldId id="287" r:id="rId13"/>
    <p:sldId id="278" r:id="rId14"/>
    <p:sldId id="265" r:id="rId15"/>
    <p:sldId id="266" r:id="rId16"/>
    <p:sldId id="288" r:id="rId17"/>
    <p:sldId id="273" r:id="rId18"/>
    <p:sldId id="267" r:id="rId19"/>
    <p:sldId id="289" r:id="rId20"/>
    <p:sldId id="274" r:id="rId21"/>
    <p:sldId id="268" r:id="rId22"/>
    <p:sldId id="290" r:id="rId23"/>
    <p:sldId id="275" r:id="rId24"/>
    <p:sldId id="291" r:id="rId25"/>
    <p:sldId id="292" r:id="rId26"/>
    <p:sldId id="293" r:id="rId27"/>
    <p:sldId id="294" r:id="rId28"/>
    <p:sldId id="295" r:id="rId29"/>
    <p:sldId id="297" r:id="rId30"/>
    <p:sldId id="301" r:id="rId31"/>
    <p:sldId id="298" r:id="rId32"/>
    <p:sldId id="271" r:id="rId33"/>
    <p:sldId id="269" r:id="rId34"/>
    <p:sldId id="285" r:id="rId35"/>
    <p:sldId id="299" r:id="rId36"/>
  </p:sldIdLst>
  <p:sldSz cx="9144000" cy="6858000" type="screen4x3"/>
  <p:notesSz cx="6858000" cy="9144000"/>
  <p:defaultTextStyle>
    <a:defPPr>
      <a:defRPr lang="fr-BE"/>
    </a:defPPr>
    <a:lvl1pPr algn="l" rtl="0" fontAlgn="base">
      <a:spcBef>
        <a:spcPct val="0"/>
      </a:spcBef>
      <a:spcAft>
        <a:spcPct val="0"/>
      </a:spcAft>
      <a:defRPr sz="1400" b="1" kern="1200">
        <a:solidFill>
          <a:schemeClr val="bg1"/>
        </a:solidFill>
        <a:latin typeface="Arial" charset="0"/>
        <a:ea typeface="+mn-ea"/>
        <a:cs typeface="+mn-cs"/>
      </a:defRPr>
    </a:lvl1pPr>
    <a:lvl2pPr marL="457200" algn="l" rtl="0" fontAlgn="base">
      <a:spcBef>
        <a:spcPct val="0"/>
      </a:spcBef>
      <a:spcAft>
        <a:spcPct val="0"/>
      </a:spcAft>
      <a:defRPr sz="1400" b="1" kern="1200">
        <a:solidFill>
          <a:schemeClr val="bg1"/>
        </a:solidFill>
        <a:latin typeface="Arial" charset="0"/>
        <a:ea typeface="+mn-ea"/>
        <a:cs typeface="+mn-cs"/>
      </a:defRPr>
    </a:lvl2pPr>
    <a:lvl3pPr marL="914400" algn="l" rtl="0" fontAlgn="base">
      <a:spcBef>
        <a:spcPct val="0"/>
      </a:spcBef>
      <a:spcAft>
        <a:spcPct val="0"/>
      </a:spcAft>
      <a:defRPr sz="1400" b="1" kern="1200">
        <a:solidFill>
          <a:schemeClr val="bg1"/>
        </a:solidFill>
        <a:latin typeface="Arial" charset="0"/>
        <a:ea typeface="+mn-ea"/>
        <a:cs typeface="+mn-cs"/>
      </a:defRPr>
    </a:lvl3pPr>
    <a:lvl4pPr marL="1371600" algn="l" rtl="0" fontAlgn="base">
      <a:spcBef>
        <a:spcPct val="0"/>
      </a:spcBef>
      <a:spcAft>
        <a:spcPct val="0"/>
      </a:spcAft>
      <a:defRPr sz="1400" b="1" kern="1200">
        <a:solidFill>
          <a:schemeClr val="bg1"/>
        </a:solidFill>
        <a:latin typeface="Arial" charset="0"/>
        <a:ea typeface="+mn-ea"/>
        <a:cs typeface="+mn-cs"/>
      </a:defRPr>
    </a:lvl4pPr>
    <a:lvl5pPr marL="1828800" algn="l" rtl="0" fontAlgn="base">
      <a:spcBef>
        <a:spcPct val="0"/>
      </a:spcBef>
      <a:spcAft>
        <a:spcPct val="0"/>
      </a:spcAft>
      <a:defRPr sz="1400" b="1" kern="1200">
        <a:solidFill>
          <a:schemeClr val="bg1"/>
        </a:solidFill>
        <a:latin typeface="Arial" charset="0"/>
        <a:ea typeface="+mn-ea"/>
        <a:cs typeface="+mn-cs"/>
      </a:defRPr>
    </a:lvl5pPr>
    <a:lvl6pPr marL="2286000" algn="l" defTabSz="914400" rtl="0" eaLnBrk="1" latinLnBrk="0" hangingPunct="1">
      <a:defRPr sz="1400" b="1" kern="1200">
        <a:solidFill>
          <a:schemeClr val="bg1"/>
        </a:solidFill>
        <a:latin typeface="Arial" charset="0"/>
        <a:ea typeface="+mn-ea"/>
        <a:cs typeface="+mn-cs"/>
      </a:defRPr>
    </a:lvl6pPr>
    <a:lvl7pPr marL="2743200" algn="l" defTabSz="914400" rtl="0" eaLnBrk="1" latinLnBrk="0" hangingPunct="1">
      <a:defRPr sz="1400" b="1" kern="1200">
        <a:solidFill>
          <a:schemeClr val="bg1"/>
        </a:solidFill>
        <a:latin typeface="Arial" charset="0"/>
        <a:ea typeface="+mn-ea"/>
        <a:cs typeface="+mn-cs"/>
      </a:defRPr>
    </a:lvl7pPr>
    <a:lvl8pPr marL="3200400" algn="l" defTabSz="914400" rtl="0" eaLnBrk="1" latinLnBrk="0" hangingPunct="1">
      <a:defRPr sz="1400" b="1" kern="1200">
        <a:solidFill>
          <a:schemeClr val="bg1"/>
        </a:solidFill>
        <a:latin typeface="Arial" charset="0"/>
        <a:ea typeface="+mn-ea"/>
        <a:cs typeface="+mn-cs"/>
      </a:defRPr>
    </a:lvl8pPr>
    <a:lvl9pPr marL="3657600" algn="l" defTabSz="914400" rtl="0" eaLnBrk="1" latinLnBrk="0" hangingPunct="1">
      <a:defRPr sz="1400" b="1" kern="1200">
        <a:solidFill>
          <a:schemeClr val="bg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1315007-04D5-3C6C-7B5A-4B97C897D03A}" name="Mathieu Lambert" initials="ML" userId="S::mla@uvcw.be::9fd37831-13b6-4b79-9999-e67d58f2dfc8" providerId="AD"/>
  <p188:author id="{679963FD-60D6-35A0-E567-673C93B939B1}" name="Utilisateur invité" initials="Ui" userId="S::urn:spo:anon#6b727ff73b9a286cf822152bcc98e595ea097f0d3533c51c8db91dda7ac8753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1227"/>
    <a:srgbClr val="C0B04F"/>
    <a:srgbClr val="4B4BC5"/>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1498" y="67"/>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igi Mendola" userId="8079b07e-9eb2-4340-855e-a0d3fd8d2a7c" providerId="ADAL" clId="{043087DA-C5FA-4312-BF64-A144495823FD}"/>
    <pc:docChg chg="modSld">
      <pc:chgData name="Luigi Mendola" userId="8079b07e-9eb2-4340-855e-a0d3fd8d2a7c" providerId="ADAL" clId="{043087DA-C5FA-4312-BF64-A144495823FD}" dt="2022-06-03T10:08:45.258" v="35" actId="6549"/>
      <pc:docMkLst>
        <pc:docMk/>
      </pc:docMkLst>
      <pc:sldChg chg="modSp mod">
        <pc:chgData name="Luigi Mendola" userId="8079b07e-9eb2-4340-855e-a0d3fd8d2a7c" providerId="ADAL" clId="{043087DA-C5FA-4312-BF64-A144495823FD}" dt="2022-06-03T10:08:45.258" v="35" actId="6549"/>
        <pc:sldMkLst>
          <pc:docMk/>
          <pc:sldMk cId="3152006320" sldId="292"/>
        </pc:sldMkLst>
        <pc:spChg chg="mod">
          <ac:chgData name="Luigi Mendola" userId="8079b07e-9eb2-4340-855e-a0d3fd8d2a7c" providerId="ADAL" clId="{043087DA-C5FA-4312-BF64-A144495823FD}" dt="2022-06-03T10:08:45.258" v="35" actId="6549"/>
          <ac:spMkLst>
            <pc:docMk/>
            <pc:sldMk cId="3152006320" sldId="292"/>
            <ac:spMk id="3" creationId="{E1E171D8-5460-079F-6D40-E17258023482}"/>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75F36E-A202-42E1-B858-61880FD6594C}" type="doc">
      <dgm:prSet loTypeId="urn:microsoft.com/office/officeart/2005/8/layout/hProcess9" loCatId="process" qsTypeId="urn:microsoft.com/office/officeart/2005/8/quickstyle/simple1" qsCatId="simple" csTypeId="urn:microsoft.com/office/officeart/2005/8/colors/accent1_2" csCatId="accent1" phldr="1"/>
      <dgm:spPr/>
    </dgm:pt>
    <dgm:pt modelId="{2A609C12-AF7F-4555-BA4B-5D9A46CA7647}">
      <dgm:prSet phldrT="[Texte]"/>
      <dgm:spPr>
        <a:solidFill>
          <a:srgbClr val="661227"/>
        </a:solidFill>
      </dgm:spPr>
      <dgm:t>
        <a:bodyPr/>
        <a:lstStyle/>
        <a:p>
          <a:r>
            <a:rPr lang="fr-FR"/>
            <a:t>Adhésion à la centrale</a:t>
          </a:r>
          <a:endParaRPr lang="fr-BE"/>
        </a:p>
      </dgm:t>
    </dgm:pt>
    <dgm:pt modelId="{E55899A4-ED54-4A66-A9A3-72A00ED1B254}" type="parTrans" cxnId="{577981E1-3CD9-4C7D-994A-282A95D58C5F}">
      <dgm:prSet/>
      <dgm:spPr/>
      <dgm:t>
        <a:bodyPr/>
        <a:lstStyle/>
        <a:p>
          <a:endParaRPr lang="fr-BE"/>
        </a:p>
      </dgm:t>
    </dgm:pt>
    <dgm:pt modelId="{324D5B24-45FB-4CD9-BC0C-760CFC8D55A0}" type="sibTrans" cxnId="{577981E1-3CD9-4C7D-994A-282A95D58C5F}">
      <dgm:prSet/>
      <dgm:spPr/>
      <dgm:t>
        <a:bodyPr/>
        <a:lstStyle/>
        <a:p>
          <a:endParaRPr lang="fr-BE"/>
        </a:p>
      </dgm:t>
    </dgm:pt>
    <dgm:pt modelId="{D736452C-966B-4817-96C2-8BDFD455C6F3}">
      <dgm:prSet phldrT="[Texte]"/>
      <dgm:spPr>
        <a:solidFill>
          <a:srgbClr val="661227"/>
        </a:solidFill>
      </dgm:spPr>
      <dgm:t>
        <a:bodyPr/>
        <a:lstStyle/>
        <a:p>
          <a:r>
            <a:rPr lang="fr-FR" i="1"/>
            <a:t>En principe:</a:t>
          </a:r>
        </a:p>
        <a:p>
          <a:r>
            <a:rPr lang="fr-FR"/>
            <a:t>Manifestation d’intérêt pour l’accord-cadre</a:t>
          </a:r>
          <a:endParaRPr lang="fr-BE"/>
        </a:p>
      </dgm:t>
    </dgm:pt>
    <dgm:pt modelId="{FC4CB6DE-D906-429E-A9D5-9799145337A2}" type="parTrans" cxnId="{F14F0E2B-C0B3-4D57-A8A2-29A05001630B}">
      <dgm:prSet/>
      <dgm:spPr/>
      <dgm:t>
        <a:bodyPr/>
        <a:lstStyle/>
        <a:p>
          <a:endParaRPr lang="fr-BE"/>
        </a:p>
      </dgm:t>
    </dgm:pt>
    <dgm:pt modelId="{DD724416-BCC9-4E53-BD49-256D2B9E9933}" type="sibTrans" cxnId="{F14F0E2B-C0B3-4D57-A8A2-29A05001630B}">
      <dgm:prSet/>
      <dgm:spPr/>
      <dgm:t>
        <a:bodyPr/>
        <a:lstStyle/>
        <a:p>
          <a:endParaRPr lang="fr-BE"/>
        </a:p>
      </dgm:t>
    </dgm:pt>
    <dgm:pt modelId="{3A0E65BD-0855-4477-A128-9D13ED6F28DA}">
      <dgm:prSet phldrT="[Texte]"/>
      <dgm:spPr>
        <a:solidFill>
          <a:srgbClr val="661227"/>
        </a:solidFill>
      </dgm:spPr>
      <dgm:t>
        <a:bodyPr/>
        <a:lstStyle/>
        <a:p>
          <a:r>
            <a:rPr lang="fr-FR"/>
            <a:t>Définition des besoins et recours à l’accord-cadre</a:t>
          </a:r>
          <a:endParaRPr lang="fr-BE"/>
        </a:p>
      </dgm:t>
    </dgm:pt>
    <dgm:pt modelId="{95190723-AF50-463E-801D-C978E56E13EA}" type="parTrans" cxnId="{360B782A-6B0F-4D04-92A8-CB761C8BF993}">
      <dgm:prSet/>
      <dgm:spPr/>
      <dgm:t>
        <a:bodyPr/>
        <a:lstStyle/>
        <a:p>
          <a:endParaRPr lang="fr-BE"/>
        </a:p>
      </dgm:t>
    </dgm:pt>
    <dgm:pt modelId="{0601EF1F-1C1B-4A77-8F81-834F26362860}" type="sibTrans" cxnId="{360B782A-6B0F-4D04-92A8-CB761C8BF993}">
      <dgm:prSet/>
      <dgm:spPr/>
      <dgm:t>
        <a:bodyPr/>
        <a:lstStyle/>
        <a:p>
          <a:endParaRPr lang="fr-BE"/>
        </a:p>
      </dgm:t>
    </dgm:pt>
    <dgm:pt modelId="{14E0C339-997C-458A-93B6-C873089449E1}">
      <dgm:prSet phldrT="[Texte]"/>
      <dgm:spPr>
        <a:solidFill>
          <a:srgbClr val="661227"/>
        </a:solidFill>
      </dgm:spPr>
      <dgm:t>
        <a:bodyPr/>
        <a:lstStyle/>
        <a:p>
          <a:r>
            <a:rPr lang="fr-FR"/>
            <a:t>Suivi de l’exécution des marchés subséquents</a:t>
          </a:r>
          <a:endParaRPr lang="fr-BE"/>
        </a:p>
      </dgm:t>
    </dgm:pt>
    <dgm:pt modelId="{0207523C-F7A6-4993-B7A6-119E828F6AD1}" type="parTrans" cxnId="{095DE545-EEB5-496A-B724-101B9540D840}">
      <dgm:prSet/>
      <dgm:spPr/>
      <dgm:t>
        <a:bodyPr/>
        <a:lstStyle/>
        <a:p>
          <a:endParaRPr lang="fr-BE"/>
        </a:p>
      </dgm:t>
    </dgm:pt>
    <dgm:pt modelId="{A22BE34F-EFF1-4577-BD58-5EBBE1868509}" type="sibTrans" cxnId="{095DE545-EEB5-496A-B724-101B9540D840}">
      <dgm:prSet/>
      <dgm:spPr/>
      <dgm:t>
        <a:bodyPr/>
        <a:lstStyle/>
        <a:p>
          <a:endParaRPr lang="fr-BE"/>
        </a:p>
      </dgm:t>
    </dgm:pt>
    <dgm:pt modelId="{FF4FE54F-2313-4919-A12E-C07D5AAAEBB7}">
      <dgm:prSet phldrT="[Texte]"/>
      <dgm:spPr>
        <a:solidFill>
          <a:srgbClr val="661227"/>
        </a:solidFill>
      </dgm:spPr>
      <dgm:t>
        <a:bodyPr/>
        <a:lstStyle/>
        <a:p>
          <a:r>
            <a:rPr lang="fr-FR"/>
            <a:t>Commandes à l’adjudicataire de l’accord-cadre</a:t>
          </a:r>
          <a:endParaRPr lang="fr-BE"/>
        </a:p>
      </dgm:t>
    </dgm:pt>
    <dgm:pt modelId="{4B6568DE-2CFE-4F72-92F2-B923D100C387}" type="parTrans" cxnId="{6BB01F11-B35E-46D5-812D-B8957F7062DD}">
      <dgm:prSet/>
      <dgm:spPr/>
      <dgm:t>
        <a:bodyPr/>
        <a:lstStyle/>
        <a:p>
          <a:endParaRPr lang="fr-BE"/>
        </a:p>
      </dgm:t>
    </dgm:pt>
    <dgm:pt modelId="{3BA6B9D8-231C-4B79-919C-1E7480F4C717}" type="sibTrans" cxnId="{6BB01F11-B35E-46D5-812D-B8957F7062DD}">
      <dgm:prSet/>
      <dgm:spPr/>
      <dgm:t>
        <a:bodyPr/>
        <a:lstStyle/>
        <a:p>
          <a:endParaRPr lang="fr-BE"/>
        </a:p>
      </dgm:t>
    </dgm:pt>
    <dgm:pt modelId="{4624E717-DD11-4F11-BD22-FA02E689039D}" type="pres">
      <dgm:prSet presAssocID="{1A75F36E-A202-42E1-B858-61880FD6594C}" presName="CompostProcess" presStyleCnt="0">
        <dgm:presLayoutVars>
          <dgm:dir/>
          <dgm:resizeHandles val="exact"/>
        </dgm:presLayoutVars>
      </dgm:prSet>
      <dgm:spPr/>
    </dgm:pt>
    <dgm:pt modelId="{B3BA42BC-71F1-44A1-96C8-6BC71ECED132}" type="pres">
      <dgm:prSet presAssocID="{1A75F36E-A202-42E1-B858-61880FD6594C}" presName="arrow" presStyleLbl="bgShp" presStyleIdx="0" presStyleCnt="1"/>
      <dgm:spPr>
        <a:solidFill>
          <a:srgbClr val="661227">
            <a:alpha val="50000"/>
          </a:srgbClr>
        </a:solidFill>
      </dgm:spPr>
    </dgm:pt>
    <dgm:pt modelId="{80DE5891-E4D8-4440-BE8F-2184D0B21490}" type="pres">
      <dgm:prSet presAssocID="{1A75F36E-A202-42E1-B858-61880FD6594C}" presName="linearProcess" presStyleCnt="0"/>
      <dgm:spPr/>
    </dgm:pt>
    <dgm:pt modelId="{7334E36E-64B5-4D2B-91EC-FCFF71C1C619}" type="pres">
      <dgm:prSet presAssocID="{2A609C12-AF7F-4555-BA4B-5D9A46CA7647}" presName="textNode" presStyleLbl="node1" presStyleIdx="0" presStyleCnt="5">
        <dgm:presLayoutVars>
          <dgm:bulletEnabled val="1"/>
        </dgm:presLayoutVars>
      </dgm:prSet>
      <dgm:spPr/>
    </dgm:pt>
    <dgm:pt modelId="{50AA8DB1-A0FE-41D6-8979-79BED213BB5B}" type="pres">
      <dgm:prSet presAssocID="{324D5B24-45FB-4CD9-BC0C-760CFC8D55A0}" presName="sibTrans" presStyleCnt="0"/>
      <dgm:spPr/>
    </dgm:pt>
    <dgm:pt modelId="{B20219CD-5915-46BD-B59F-98E6525FAAB4}" type="pres">
      <dgm:prSet presAssocID="{D736452C-966B-4817-96C2-8BDFD455C6F3}" presName="textNode" presStyleLbl="node1" presStyleIdx="1" presStyleCnt="5">
        <dgm:presLayoutVars>
          <dgm:bulletEnabled val="1"/>
        </dgm:presLayoutVars>
      </dgm:prSet>
      <dgm:spPr/>
    </dgm:pt>
    <dgm:pt modelId="{7A54BE6D-68BC-4D51-8342-EB605FEA9E48}" type="pres">
      <dgm:prSet presAssocID="{DD724416-BCC9-4E53-BD49-256D2B9E9933}" presName="sibTrans" presStyleCnt="0"/>
      <dgm:spPr/>
    </dgm:pt>
    <dgm:pt modelId="{6193F34C-8E99-40C5-A538-EC746FAEB736}" type="pres">
      <dgm:prSet presAssocID="{3A0E65BD-0855-4477-A128-9D13ED6F28DA}" presName="textNode" presStyleLbl="node1" presStyleIdx="2" presStyleCnt="5">
        <dgm:presLayoutVars>
          <dgm:bulletEnabled val="1"/>
        </dgm:presLayoutVars>
      </dgm:prSet>
      <dgm:spPr/>
    </dgm:pt>
    <dgm:pt modelId="{517519C8-EE70-4B73-9522-46535EAA2383}" type="pres">
      <dgm:prSet presAssocID="{0601EF1F-1C1B-4A77-8F81-834F26362860}" presName="sibTrans" presStyleCnt="0"/>
      <dgm:spPr/>
    </dgm:pt>
    <dgm:pt modelId="{FBE003FC-23BA-4594-8957-ED7E45266EA2}" type="pres">
      <dgm:prSet presAssocID="{FF4FE54F-2313-4919-A12E-C07D5AAAEBB7}" presName="textNode" presStyleLbl="node1" presStyleIdx="3" presStyleCnt="5">
        <dgm:presLayoutVars>
          <dgm:bulletEnabled val="1"/>
        </dgm:presLayoutVars>
      </dgm:prSet>
      <dgm:spPr/>
    </dgm:pt>
    <dgm:pt modelId="{B8D950A5-4ED1-4398-BE78-10B724A073E7}" type="pres">
      <dgm:prSet presAssocID="{3BA6B9D8-231C-4B79-919C-1E7480F4C717}" presName="sibTrans" presStyleCnt="0"/>
      <dgm:spPr/>
    </dgm:pt>
    <dgm:pt modelId="{75FAE200-8F4E-4FF9-9667-ADB4D5D86C16}" type="pres">
      <dgm:prSet presAssocID="{14E0C339-997C-458A-93B6-C873089449E1}" presName="textNode" presStyleLbl="node1" presStyleIdx="4" presStyleCnt="5">
        <dgm:presLayoutVars>
          <dgm:bulletEnabled val="1"/>
        </dgm:presLayoutVars>
      </dgm:prSet>
      <dgm:spPr/>
    </dgm:pt>
  </dgm:ptLst>
  <dgm:cxnLst>
    <dgm:cxn modelId="{AD02A007-D629-4DCA-A109-4B5A2509B12B}" type="presOf" srcId="{1A75F36E-A202-42E1-B858-61880FD6594C}" destId="{4624E717-DD11-4F11-BD22-FA02E689039D}" srcOrd="0" destOrd="0" presId="urn:microsoft.com/office/officeart/2005/8/layout/hProcess9"/>
    <dgm:cxn modelId="{6BB01F11-B35E-46D5-812D-B8957F7062DD}" srcId="{1A75F36E-A202-42E1-B858-61880FD6594C}" destId="{FF4FE54F-2313-4919-A12E-C07D5AAAEBB7}" srcOrd="3" destOrd="0" parTransId="{4B6568DE-2CFE-4F72-92F2-B923D100C387}" sibTransId="{3BA6B9D8-231C-4B79-919C-1E7480F4C717}"/>
    <dgm:cxn modelId="{996F751E-4C2F-4816-B980-49C14573D693}" type="presOf" srcId="{14E0C339-997C-458A-93B6-C873089449E1}" destId="{75FAE200-8F4E-4FF9-9667-ADB4D5D86C16}" srcOrd="0" destOrd="0" presId="urn:microsoft.com/office/officeart/2005/8/layout/hProcess9"/>
    <dgm:cxn modelId="{360B782A-6B0F-4D04-92A8-CB761C8BF993}" srcId="{1A75F36E-A202-42E1-B858-61880FD6594C}" destId="{3A0E65BD-0855-4477-A128-9D13ED6F28DA}" srcOrd="2" destOrd="0" parTransId="{95190723-AF50-463E-801D-C978E56E13EA}" sibTransId="{0601EF1F-1C1B-4A77-8F81-834F26362860}"/>
    <dgm:cxn modelId="{F14F0E2B-C0B3-4D57-A8A2-29A05001630B}" srcId="{1A75F36E-A202-42E1-B858-61880FD6594C}" destId="{D736452C-966B-4817-96C2-8BDFD455C6F3}" srcOrd="1" destOrd="0" parTransId="{FC4CB6DE-D906-429E-A9D5-9799145337A2}" sibTransId="{DD724416-BCC9-4E53-BD49-256D2B9E9933}"/>
    <dgm:cxn modelId="{CE13422B-4D09-43BA-89E4-07A8DB4FAD21}" type="presOf" srcId="{D736452C-966B-4817-96C2-8BDFD455C6F3}" destId="{B20219CD-5915-46BD-B59F-98E6525FAAB4}" srcOrd="0" destOrd="0" presId="urn:microsoft.com/office/officeart/2005/8/layout/hProcess9"/>
    <dgm:cxn modelId="{095DE545-EEB5-496A-B724-101B9540D840}" srcId="{1A75F36E-A202-42E1-B858-61880FD6594C}" destId="{14E0C339-997C-458A-93B6-C873089449E1}" srcOrd="4" destOrd="0" parTransId="{0207523C-F7A6-4993-B7A6-119E828F6AD1}" sibTransId="{A22BE34F-EFF1-4577-BD58-5EBBE1868509}"/>
    <dgm:cxn modelId="{CC62DA6C-89AB-4C03-A9F4-2629E6CD350D}" type="presOf" srcId="{2A609C12-AF7F-4555-BA4B-5D9A46CA7647}" destId="{7334E36E-64B5-4D2B-91EC-FCFF71C1C619}" srcOrd="0" destOrd="0" presId="urn:microsoft.com/office/officeart/2005/8/layout/hProcess9"/>
    <dgm:cxn modelId="{A597A95A-237E-4379-98C5-3504648F727D}" type="presOf" srcId="{FF4FE54F-2313-4919-A12E-C07D5AAAEBB7}" destId="{FBE003FC-23BA-4594-8957-ED7E45266EA2}" srcOrd="0" destOrd="0" presId="urn:microsoft.com/office/officeart/2005/8/layout/hProcess9"/>
    <dgm:cxn modelId="{577981E1-3CD9-4C7D-994A-282A95D58C5F}" srcId="{1A75F36E-A202-42E1-B858-61880FD6594C}" destId="{2A609C12-AF7F-4555-BA4B-5D9A46CA7647}" srcOrd="0" destOrd="0" parTransId="{E55899A4-ED54-4A66-A9A3-72A00ED1B254}" sibTransId="{324D5B24-45FB-4CD9-BC0C-760CFC8D55A0}"/>
    <dgm:cxn modelId="{2233A0F7-8D71-4090-9459-DEDB409203BE}" type="presOf" srcId="{3A0E65BD-0855-4477-A128-9D13ED6F28DA}" destId="{6193F34C-8E99-40C5-A538-EC746FAEB736}" srcOrd="0" destOrd="0" presId="urn:microsoft.com/office/officeart/2005/8/layout/hProcess9"/>
    <dgm:cxn modelId="{C7938006-959B-4A35-BFC4-5378B4DB2622}" type="presParOf" srcId="{4624E717-DD11-4F11-BD22-FA02E689039D}" destId="{B3BA42BC-71F1-44A1-96C8-6BC71ECED132}" srcOrd="0" destOrd="0" presId="urn:microsoft.com/office/officeart/2005/8/layout/hProcess9"/>
    <dgm:cxn modelId="{B464379F-ADF1-4869-82CA-D8A276482C73}" type="presParOf" srcId="{4624E717-DD11-4F11-BD22-FA02E689039D}" destId="{80DE5891-E4D8-4440-BE8F-2184D0B21490}" srcOrd="1" destOrd="0" presId="urn:microsoft.com/office/officeart/2005/8/layout/hProcess9"/>
    <dgm:cxn modelId="{519667BD-77C5-47BA-9D55-C4E6A9F25B20}" type="presParOf" srcId="{80DE5891-E4D8-4440-BE8F-2184D0B21490}" destId="{7334E36E-64B5-4D2B-91EC-FCFF71C1C619}" srcOrd="0" destOrd="0" presId="urn:microsoft.com/office/officeart/2005/8/layout/hProcess9"/>
    <dgm:cxn modelId="{540A3B22-FA03-468C-BC1A-1360824BBD37}" type="presParOf" srcId="{80DE5891-E4D8-4440-BE8F-2184D0B21490}" destId="{50AA8DB1-A0FE-41D6-8979-79BED213BB5B}" srcOrd="1" destOrd="0" presId="urn:microsoft.com/office/officeart/2005/8/layout/hProcess9"/>
    <dgm:cxn modelId="{FA3B5C59-E17D-44C5-BFEB-97727AC820FF}" type="presParOf" srcId="{80DE5891-E4D8-4440-BE8F-2184D0B21490}" destId="{B20219CD-5915-46BD-B59F-98E6525FAAB4}" srcOrd="2" destOrd="0" presId="urn:microsoft.com/office/officeart/2005/8/layout/hProcess9"/>
    <dgm:cxn modelId="{4940D026-46CA-456F-9842-A1A78EC416D1}" type="presParOf" srcId="{80DE5891-E4D8-4440-BE8F-2184D0B21490}" destId="{7A54BE6D-68BC-4D51-8342-EB605FEA9E48}" srcOrd="3" destOrd="0" presId="urn:microsoft.com/office/officeart/2005/8/layout/hProcess9"/>
    <dgm:cxn modelId="{5AC676FC-06FE-43C7-9A8B-86F8A47543A9}" type="presParOf" srcId="{80DE5891-E4D8-4440-BE8F-2184D0B21490}" destId="{6193F34C-8E99-40C5-A538-EC746FAEB736}" srcOrd="4" destOrd="0" presId="urn:microsoft.com/office/officeart/2005/8/layout/hProcess9"/>
    <dgm:cxn modelId="{343B5A83-930F-4CED-BE25-675A208FF102}" type="presParOf" srcId="{80DE5891-E4D8-4440-BE8F-2184D0B21490}" destId="{517519C8-EE70-4B73-9522-46535EAA2383}" srcOrd="5" destOrd="0" presId="urn:microsoft.com/office/officeart/2005/8/layout/hProcess9"/>
    <dgm:cxn modelId="{B4AF86B0-AF46-4411-B667-4CFCBFDBC2A0}" type="presParOf" srcId="{80DE5891-E4D8-4440-BE8F-2184D0B21490}" destId="{FBE003FC-23BA-4594-8957-ED7E45266EA2}" srcOrd="6" destOrd="0" presId="urn:microsoft.com/office/officeart/2005/8/layout/hProcess9"/>
    <dgm:cxn modelId="{B31FE4E6-F400-4BB4-8419-6A641E00DAAE}" type="presParOf" srcId="{80DE5891-E4D8-4440-BE8F-2184D0B21490}" destId="{B8D950A5-4ED1-4398-BE78-10B724A073E7}" srcOrd="7" destOrd="0" presId="urn:microsoft.com/office/officeart/2005/8/layout/hProcess9"/>
    <dgm:cxn modelId="{A9DD072E-07E8-4585-A4A4-CD219E9E7075}" type="presParOf" srcId="{80DE5891-E4D8-4440-BE8F-2184D0B21490}" destId="{75FAE200-8F4E-4FF9-9667-ADB4D5D86C16}"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19527E2-4E4B-4A8C-8D79-03C1661CFEDF}"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fr-BE"/>
        </a:p>
      </dgm:t>
    </dgm:pt>
    <dgm:pt modelId="{B27FED70-0A38-4EEC-B0BF-BF0C2374AE17}">
      <dgm:prSet phldrT="[Texte]" custT="1"/>
      <dgm:spPr>
        <a:solidFill>
          <a:srgbClr val="661227">
            <a:alpha val="50000"/>
          </a:srgbClr>
        </a:solidFill>
      </dgm:spPr>
      <dgm:t>
        <a:bodyPr/>
        <a:lstStyle/>
        <a:p>
          <a:r>
            <a:rPr lang="fr-FR" sz="1500" b="1"/>
            <a:t>T - 10 jours ouvrables (3 </a:t>
          </a:r>
          <a:r>
            <a:rPr lang="fr-FR" sz="1500" b="1" err="1"/>
            <a:t>j.o.</a:t>
          </a:r>
          <a:r>
            <a:rPr lang="fr-FR" sz="1500" b="1"/>
            <a:t> si urgence)</a:t>
          </a:r>
          <a:br>
            <a:rPr lang="fr-FR" sz="1500" b="1"/>
          </a:br>
          <a:br>
            <a:rPr lang="fr-FR" sz="1500" b="1"/>
          </a:br>
          <a:r>
            <a:rPr lang="fr-FR" sz="1500" b="1"/>
            <a:t>ENVOI DE L’ORDRE DU JOUR</a:t>
          </a:r>
        </a:p>
      </dgm:t>
    </dgm:pt>
    <dgm:pt modelId="{49291E02-EBF8-4519-8202-5D1B26374F47}" type="parTrans" cxnId="{EE6C986B-5A80-4EFC-9D46-45C8FD83CA51}">
      <dgm:prSet/>
      <dgm:spPr/>
      <dgm:t>
        <a:bodyPr/>
        <a:lstStyle/>
        <a:p>
          <a:endParaRPr lang="fr-BE"/>
        </a:p>
      </dgm:t>
    </dgm:pt>
    <dgm:pt modelId="{A8D6364B-4D08-4BCD-A81E-A0169F449D13}" type="sibTrans" cxnId="{EE6C986B-5A80-4EFC-9D46-45C8FD83CA51}">
      <dgm:prSet/>
      <dgm:spPr>
        <a:ln w="50800">
          <a:solidFill>
            <a:srgbClr val="661227"/>
          </a:solidFill>
        </a:ln>
      </dgm:spPr>
      <dgm:t>
        <a:bodyPr/>
        <a:lstStyle/>
        <a:p>
          <a:endParaRPr lang="fr-BE"/>
        </a:p>
      </dgm:t>
    </dgm:pt>
    <dgm:pt modelId="{475D6FFA-CB74-4173-8278-87BD1BAE1E01}">
      <dgm:prSet phldrT="[Texte]" custT="1"/>
      <dgm:spPr>
        <a:solidFill>
          <a:srgbClr val="661227">
            <a:alpha val="60000"/>
          </a:srgbClr>
        </a:solidFill>
      </dgm:spPr>
      <dgm:t>
        <a:bodyPr/>
        <a:lstStyle/>
        <a:p>
          <a:r>
            <a:rPr lang="fr-FR" sz="1500" b="1"/>
            <a:t>T 0</a:t>
          </a:r>
          <a:br>
            <a:rPr lang="fr-FR" sz="1500" b="1"/>
          </a:br>
          <a:br>
            <a:rPr lang="fr-FR" sz="1500" b="1"/>
          </a:br>
          <a:r>
            <a:rPr lang="fr-FR" sz="1500" b="1"/>
            <a:t>RÉUNION DE NÉGOCIATION </a:t>
          </a:r>
          <a:endParaRPr lang="fr-BE" sz="1500" b="1"/>
        </a:p>
      </dgm:t>
    </dgm:pt>
    <dgm:pt modelId="{F21CC0BD-1646-465E-A383-EABA66F672A5}" type="parTrans" cxnId="{8C222E86-3D26-4658-81E7-64E542C47D09}">
      <dgm:prSet/>
      <dgm:spPr/>
      <dgm:t>
        <a:bodyPr/>
        <a:lstStyle/>
        <a:p>
          <a:endParaRPr lang="fr-BE"/>
        </a:p>
      </dgm:t>
    </dgm:pt>
    <dgm:pt modelId="{4CC5816D-9ED4-40F0-9C08-9245AAAFC272}" type="sibTrans" cxnId="{8C222E86-3D26-4658-81E7-64E542C47D09}">
      <dgm:prSet/>
      <dgm:spPr>
        <a:ln w="50800">
          <a:solidFill>
            <a:srgbClr val="661227"/>
          </a:solidFill>
        </a:ln>
      </dgm:spPr>
      <dgm:t>
        <a:bodyPr/>
        <a:lstStyle/>
        <a:p>
          <a:endParaRPr lang="fr-BE"/>
        </a:p>
      </dgm:t>
    </dgm:pt>
    <dgm:pt modelId="{B618B7FD-0AB0-4851-B277-D02D3F4DCD66}">
      <dgm:prSet phldrT="[Texte]" custT="1"/>
      <dgm:spPr>
        <a:solidFill>
          <a:srgbClr val="661227">
            <a:alpha val="70000"/>
          </a:srgbClr>
        </a:solidFill>
      </dgm:spPr>
      <dgm:t>
        <a:bodyPr/>
        <a:lstStyle/>
        <a:p>
          <a:r>
            <a:rPr lang="fr-FR" sz="1500" b="1"/>
            <a:t>T + 30 jours calendrier max. (10 </a:t>
          </a:r>
          <a:r>
            <a:rPr lang="fr-FR" sz="1500" b="1" err="1"/>
            <a:t>j.c</a:t>
          </a:r>
          <a:r>
            <a:rPr lang="fr-FR" sz="1500" b="1"/>
            <a:t>. si urgence)</a:t>
          </a:r>
          <a:br>
            <a:rPr lang="fr-FR" sz="1500" b="1"/>
          </a:br>
          <a:br>
            <a:rPr lang="fr-FR" sz="1500" b="1"/>
          </a:br>
          <a:r>
            <a:rPr lang="fr-FR" sz="1500" b="1"/>
            <a:t>FIN DE LA PÉRIODE DE NÉGOCIATION</a:t>
          </a:r>
          <a:endParaRPr lang="fr-BE" sz="1500" b="1"/>
        </a:p>
      </dgm:t>
    </dgm:pt>
    <dgm:pt modelId="{EF36F018-F445-4B38-9EA7-AE9DEB872F16}" type="parTrans" cxnId="{A506CE1E-E0B1-4DC1-AF23-CEFBFB46B775}">
      <dgm:prSet/>
      <dgm:spPr/>
      <dgm:t>
        <a:bodyPr/>
        <a:lstStyle/>
        <a:p>
          <a:endParaRPr lang="fr-BE"/>
        </a:p>
      </dgm:t>
    </dgm:pt>
    <dgm:pt modelId="{0866D786-5D86-4353-955A-B2A4A8272A94}" type="sibTrans" cxnId="{A506CE1E-E0B1-4DC1-AF23-CEFBFB46B775}">
      <dgm:prSet/>
      <dgm:spPr>
        <a:ln w="50800">
          <a:solidFill>
            <a:srgbClr val="661227"/>
          </a:solidFill>
        </a:ln>
      </dgm:spPr>
      <dgm:t>
        <a:bodyPr/>
        <a:lstStyle/>
        <a:p>
          <a:endParaRPr lang="fr-BE"/>
        </a:p>
      </dgm:t>
    </dgm:pt>
    <dgm:pt modelId="{34C2C59D-73DE-452D-8BE5-898D68D31CDD}">
      <dgm:prSet phldrT="[Texte]" custT="1"/>
      <dgm:spPr>
        <a:solidFill>
          <a:srgbClr val="661227">
            <a:alpha val="80000"/>
          </a:srgbClr>
        </a:solidFill>
      </dgm:spPr>
      <dgm:t>
        <a:bodyPr/>
        <a:lstStyle/>
        <a:p>
          <a:r>
            <a:rPr lang="fr-FR" sz="1500" b="1"/>
            <a:t>(T + 30) + 15 jours calendrier max.</a:t>
          </a:r>
          <a:br>
            <a:rPr lang="fr-FR" sz="1500" b="1"/>
          </a:br>
          <a:br>
            <a:rPr lang="fr-FR" sz="1500" b="1"/>
          </a:br>
          <a:r>
            <a:rPr lang="fr-FR" sz="1500" b="1"/>
            <a:t>PROJET DE PROTOCOLE</a:t>
          </a:r>
          <a:endParaRPr lang="fr-BE" sz="1500" b="1"/>
        </a:p>
      </dgm:t>
    </dgm:pt>
    <dgm:pt modelId="{4B376545-509D-4891-B728-95CD5391481C}" type="parTrans" cxnId="{9647E801-D24F-4673-8CF9-52E74B692831}">
      <dgm:prSet/>
      <dgm:spPr/>
      <dgm:t>
        <a:bodyPr/>
        <a:lstStyle/>
        <a:p>
          <a:endParaRPr lang="fr-BE"/>
        </a:p>
      </dgm:t>
    </dgm:pt>
    <dgm:pt modelId="{BD3E464B-795F-4D1A-ADA6-785ACF72A61C}" type="sibTrans" cxnId="{9647E801-D24F-4673-8CF9-52E74B692831}">
      <dgm:prSet/>
      <dgm:spPr>
        <a:ln w="50800">
          <a:solidFill>
            <a:srgbClr val="661227"/>
          </a:solidFill>
        </a:ln>
      </dgm:spPr>
      <dgm:t>
        <a:bodyPr/>
        <a:lstStyle/>
        <a:p>
          <a:endParaRPr lang="fr-BE"/>
        </a:p>
      </dgm:t>
    </dgm:pt>
    <dgm:pt modelId="{1A9DBF15-1316-4AA6-BB07-305427C5C612}">
      <dgm:prSet phldrT="[Texte]" custT="1"/>
      <dgm:spPr>
        <a:solidFill>
          <a:srgbClr val="661227">
            <a:alpha val="90000"/>
          </a:srgbClr>
        </a:solidFill>
      </dgm:spPr>
      <dgm:t>
        <a:bodyPr/>
        <a:lstStyle/>
        <a:p>
          <a:r>
            <a:rPr lang="fr-FR" sz="1500"/>
            <a:t> (</a:t>
          </a:r>
          <a:r>
            <a:rPr lang="fr-FR" sz="1500" b="1"/>
            <a:t>T + 30 + 15) + 15 jours calendrier max. </a:t>
          </a:r>
          <a:r>
            <a:rPr lang="fr-FR" sz="1200" b="1"/>
            <a:t>(ou moins, de commun accord)</a:t>
          </a:r>
          <a:br>
            <a:rPr lang="fr-FR" sz="1500" b="1"/>
          </a:br>
          <a:br>
            <a:rPr lang="fr-FR" sz="1500" b="1"/>
          </a:br>
          <a:r>
            <a:rPr lang="fr-FR" sz="1500" b="1"/>
            <a:t>REMARQUES ÉVENTUELLES</a:t>
          </a:r>
          <a:endParaRPr lang="fr-BE" sz="1500" b="1"/>
        </a:p>
      </dgm:t>
    </dgm:pt>
    <dgm:pt modelId="{DC9B57A4-72E8-40D2-8B27-E2E79AFA8532}" type="parTrans" cxnId="{D526EC6C-449D-457C-B4C7-41F51DF12A70}">
      <dgm:prSet/>
      <dgm:spPr/>
      <dgm:t>
        <a:bodyPr/>
        <a:lstStyle/>
        <a:p>
          <a:endParaRPr lang="fr-BE"/>
        </a:p>
      </dgm:t>
    </dgm:pt>
    <dgm:pt modelId="{99C23C48-753F-4959-A425-31796883FA6C}" type="sibTrans" cxnId="{D526EC6C-449D-457C-B4C7-41F51DF12A70}">
      <dgm:prSet/>
      <dgm:spPr>
        <a:ln w="50800">
          <a:solidFill>
            <a:srgbClr val="661227"/>
          </a:solidFill>
        </a:ln>
      </dgm:spPr>
      <dgm:t>
        <a:bodyPr/>
        <a:lstStyle/>
        <a:p>
          <a:endParaRPr lang="fr-BE"/>
        </a:p>
      </dgm:t>
    </dgm:pt>
    <dgm:pt modelId="{8C6648F6-AB83-43A8-8E4F-4C3F1B46433E}">
      <dgm:prSet phldrT="[Texte]" custT="1"/>
      <dgm:spPr>
        <a:solidFill>
          <a:srgbClr val="661227"/>
        </a:solidFill>
      </dgm:spPr>
      <dgm:t>
        <a:bodyPr/>
        <a:lstStyle/>
        <a:p>
          <a:r>
            <a:rPr lang="fr-FR" sz="1500" b="1"/>
            <a:t>Pas de modification proposée </a:t>
          </a:r>
        </a:p>
        <a:p>
          <a:r>
            <a:rPr lang="fr-FR" sz="1500" b="1"/>
            <a:t>=&gt; </a:t>
          </a:r>
          <a:r>
            <a:rPr lang="fr-FR" sz="1500" b="1" cap="all" baseline="0"/>
            <a:t>protocole définitif</a:t>
          </a:r>
        </a:p>
        <a:p>
          <a:r>
            <a:rPr lang="fr-FR" sz="1500" b="1"/>
            <a:t>Modification(s) proposée(s) =&gt; DERNIÈRE RÉUNION </a:t>
          </a:r>
        </a:p>
      </dgm:t>
    </dgm:pt>
    <dgm:pt modelId="{9731C10C-E6FF-4D8D-8C53-26C865E6F821}" type="parTrans" cxnId="{55508D34-2B48-49E1-AF53-62D3C6E54032}">
      <dgm:prSet/>
      <dgm:spPr/>
      <dgm:t>
        <a:bodyPr/>
        <a:lstStyle/>
        <a:p>
          <a:endParaRPr lang="fr-BE"/>
        </a:p>
      </dgm:t>
    </dgm:pt>
    <dgm:pt modelId="{F74774D1-8E2D-4542-992D-FC9FA72F421F}" type="sibTrans" cxnId="{55508D34-2B48-49E1-AF53-62D3C6E54032}">
      <dgm:prSet/>
      <dgm:spPr/>
      <dgm:t>
        <a:bodyPr/>
        <a:lstStyle/>
        <a:p>
          <a:endParaRPr lang="fr-BE"/>
        </a:p>
      </dgm:t>
    </dgm:pt>
    <dgm:pt modelId="{2FED9605-F413-4E56-9650-F9B46AA54D2E}" type="pres">
      <dgm:prSet presAssocID="{119527E2-4E4B-4A8C-8D79-03C1661CFEDF}" presName="Name0" presStyleCnt="0">
        <dgm:presLayoutVars>
          <dgm:dir/>
          <dgm:resizeHandles val="exact"/>
        </dgm:presLayoutVars>
      </dgm:prSet>
      <dgm:spPr/>
    </dgm:pt>
    <dgm:pt modelId="{0C42EE00-6A76-4C5A-909C-3F7032BF3A1C}" type="pres">
      <dgm:prSet presAssocID="{B27FED70-0A38-4EEC-B0BF-BF0C2374AE17}" presName="node" presStyleLbl="node1" presStyleIdx="0" presStyleCnt="6">
        <dgm:presLayoutVars>
          <dgm:bulletEnabled val="1"/>
        </dgm:presLayoutVars>
      </dgm:prSet>
      <dgm:spPr/>
    </dgm:pt>
    <dgm:pt modelId="{26D055D6-803D-4DF8-A5E3-5D9E8A310C76}" type="pres">
      <dgm:prSet presAssocID="{A8D6364B-4D08-4BCD-A81E-A0169F449D13}" presName="sibTrans" presStyleLbl="sibTrans1D1" presStyleIdx="0" presStyleCnt="5"/>
      <dgm:spPr/>
    </dgm:pt>
    <dgm:pt modelId="{B254A067-36B8-4502-A3E8-65C83641D0F8}" type="pres">
      <dgm:prSet presAssocID="{A8D6364B-4D08-4BCD-A81E-A0169F449D13}" presName="connectorText" presStyleLbl="sibTrans1D1" presStyleIdx="0" presStyleCnt="5"/>
      <dgm:spPr/>
    </dgm:pt>
    <dgm:pt modelId="{729495BB-4363-480B-B43F-16D4548D466F}" type="pres">
      <dgm:prSet presAssocID="{475D6FFA-CB74-4173-8278-87BD1BAE1E01}" presName="node" presStyleLbl="node1" presStyleIdx="1" presStyleCnt="6" custLinFactNeighborX="0" custLinFactNeighborY="630">
        <dgm:presLayoutVars>
          <dgm:bulletEnabled val="1"/>
        </dgm:presLayoutVars>
      </dgm:prSet>
      <dgm:spPr/>
    </dgm:pt>
    <dgm:pt modelId="{F65FD751-E1CA-450A-B716-D2A7DFE8F600}" type="pres">
      <dgm:prSet presAssocID="{4CC5816D-9ED4-40F0-9C08-9245AAAFC272}" presName="sibTrans" presStyleLbl="sibTrans1D1" presStyleIdx="1" presStyleCnt="5"/>
      <dgm:spPr/>
    </dgm:pt>
    <dgm:pt modelId="{EDC89114-5103-41CF-93EB-36106BF8D4CA}" type="pres">
      <dgm:prSet presAssocID="{4CC5816D-9ED4-40F0-9C08-9245AAAFC272}" presName="connectorText" presStyleLbl="sibTrans1D1" presStyleIdx="1" presStyleCnt="5"/>
      <dgm:spPr/>
    </dgm:pt>
    <dgm:pt modelId="{0B91A311-5D55-4AD5-8776-BD813F1B9ACC}" type="pres">
      <dgm:prSet presAssocID="{B618B7FD-0AB0-4851-B277-D02D3F4DCD66}" presName="node" presStyleLbl="node1" presStyleIdx="2" presStyleCnt="6">
        <dgm:presLayoutVars>
          <dgm:bulletEnabled val="1"/>
        </dgm:presLayoutVars>
      </dgm:prSet>
      <dgm:spPr/>
    </dgm:pt>
    <dgm:pt modelId="{BD7E0E94-C90F-4829-B76A-57846C01B123}" type="pres">
      <dgm:prSet presAssocID="{0866D786-5D86-4353-955A-B2A4A8272A94}" presName="sibTrans" presStyleLbl="sibTrans1D1" presStyleIdx="2" presStyleCnt="5"/>
      <dgm:spPr/>
    </dgm:pt>
    <dgm:pt modelId="{3442D4CD-AFD4-4975-805D-31691708444A}" type="pres">
      <dgm:prSet presAssocID="{0866D786-5D86-4353-955A-B2A4A8272A94}" presName="connectorText" presStyleLbl="sibTrans1D1" presStyleIdx="2" presStyleCnt="5"/>
      <dgm:spPr/>
    </dgm:pt>
    <dgm:pt modelId="{09FBF259-222E-4D28-A439-C24AA6A39DAA}" type="pres">
      <dgm:prSet presAssocID="{34C2C59D-73DE-452D-8BE5-898D68D31CDD}" presName="node" presStyleLbl="node1" presStyleIdx="3" presStyleCnt="6">
        <dgm:presLayoutVars>
          <dgm:bulletEnabled val="1"/>
        </dgm:presLayoutVars>
      </dgm:prSet>
      <dgm:spPr/>
    </dgm:pt>
    <dgm:pt modelId="{104F8A74-7AA1-4459-BD65-24E943DA68B2}" type="pres">
      <dgm:prSet presAssocID="{BD3E464B-795F-4D1A-ADA6-785ACF72A61C}" presName="sibTrans" presStyleLbl="sibTrans1D1" presStyleIdx="3" presStyleCnt="5"/>
      <dgm:spPr/>
    </dgm:pt>
    <dgm:pt modelId="{4FF00C8F-6277-4FA1-B4AF-7A095478BE40}" type="pres">
      <dgm:prSet presAssocID="{BD3E464B-795F-4D1A-ADA6-785ACF72A61C}" presName="connectorText" presStyleLbl="sibTrans1D1" presStyleIdx="3" presStyleCnt="5"/>
      <dgm:spPr/>
    </dgm:pt>
    <dgm:pt modelId="{223DC292-C124-4CAF-8B80-7CD3A0396396}" type="pres">
      <dgm:prSet presAssocID="{1A9DBF15-1316-4AA6-BB07-305427C5C612}" presName="node" presStyleLbl="node1" presStyleIdx="4" presStyleCnt="6">
        <dgm:presLayoutVars>
          <dgm:bulletEnabled val="1"/>
        </dgm:presLayoutVars>
      </dgm:prSet>
      <dgm:spPr/>
    </dgm:pt>
    <dgm:pt modelId="{65C98049-338D-421D-AC06-A1D8E10ED7AE}" type="pres">
      <dgm:prSet presAssocID="{99C23C48-753F-4959-A425-31796883FA6C}" presName="sibTrans" presStyleLbl="sibTrans1D1" presStyleIdx="4" presStyleCnt="5"/>
      <dgm:spPr/>
    </dgm:pt>
    <dgm:pt modelId="{2EF468C9-586E-4F6F-84A6-BC972C8DED13}" type="pres">
      <dgm:prSet presAssocID="{99C23C48-753F-4959-A425-31796883FA6C}" presName="connectorText" presStyleLbl="sibTrans1D1" presStyleIdx="4" presStyleCnt="5"/>
      <dgm:spPr/>
    </dgm:pt>
    <dgm:pt modelId="{7508A4D3-8D7B-4C01-A6A7-025D5EC18298}" type="pres">
      <dgm:prSet presAssocID="{8C6648F6-AB83-43A8-8E4F-4C3F1B46433E}" presName="node" presStyleLbl="node1" presStyleIdx="5" presStyleCnt="6" custScaleY="101540">
        <dgm:presLayoutVars>
          <dgm:bulletEnabled val="1"/>
        </dgm:presLayoutVars>
      </dgm:prSet>
      <dgm:spPr/>
    </dgm:pt>
  </dgm:ptLst>
  <dgm:cxnLst>
    <dgm:cxn modelId="{9647E801-D24F-4673-8CF9-52E74B692831}" srcId="{119527E2-4E4B-4A8C-8D79-03C1661CFEDF}" destId="{34C2C59D-73DE-452D-8BE5-898D68D31CDD}" srcOrd="3" destOrd="0" parTransId="{4B376545-509D-4891-B728-95CD5391481C}" sibTransId="{BD3E464B-795F-4D1A-ADA6-785ACF72A61C}"/>
    <dgm:cxn modelId="{4B983C0B-6957-4F2A-AAB3-09B264640825}" type="presOf" srcId="{BD3E464B-795F-4D1A-ADA6-785ACF72A61C}" destId="{4FF00C8F-6277-4FA1-B4AF-7A095478BE40}" srcOrd="1" destOrd="0" presId="urn:microsoft.com/office/officeart/2005/8/layout/bProcess3"/>
    <dgm:cxn modelId="{BF96FA0C-0708-4E5D-B880-49EC0D2B0EE6}" type="presOf" srcId="{34C2C59D-73DE-452D-8BE5-898D68D31CDD}" destId="{09FBF259-222E-4D28-A439-C24AA6A39DAA}" srcOrd="0" destOrd="0" presId="urn:microsoft.com/office/officeart/2005/8/layout/bProcess3"/>
    <dgm:cxn modelId="{304E9914-D29D-4A14-9C1E-0C434DC15959}" type="presOf" srcId="{119527E2-4E4B-4A8C-8D79-03C1661CFEDF}" destId="{2FED9605-F413-4E56-9650-F9B46AA54D2E}" srcOrd="0" destOrd="0" presId="urn:microsoft.com/office/officeart/2005/8/layout/bProcess3"/>
    <dgm:cxn modelId="{A506CE1E-E0B1-4DC1-AF23-CEFBFB46B775}" srcId="{119527E2-4E4B-4A8C-8D79-03C1661CFEDF}" destId="{B618B7FD-0AB0-4851-B277-D02D3F4DCD66}" srcOrd="2" destOrd="0" parTransId="{EF36F018-F445-4B38-9EA7-AE9DEB872F16}" sibTransId="{0866D786-5D86-4353-955A-B2A4A8272A94}"/>
    <dgm:cxn modelId="{E0630C2A-81E6-4B67-9BA7-CCE7D02DE8B8}" type="presOf" srcId="{B618B7FD-0AB0-4851-B277-D02D3F4DCD66}" destId="{0B91A311-5D55-4AD5-8776-BD813F1B9ACC}" srcOrd="0" destOrd="0" presId="urn:microsoft.com/office/officeart/2005/8/layout/bProcess3"/>
    <dgm:cxn modelId="{55508D34-2B48-49E1-AF53-62D3C6E54032}" srcId="{119527E2-4E4B-4A8C-8D79-03C1661CFEDF}" destId="{8C6648F6-AB83-43A8-8E4F-4C3F1B46433E}" srcOrd="5" destOrd="0" parTransId="{9731C10C-E6FF-4D8D-8C53-26C865E6F821}" sibTransId="{F74774D1-8E2D-4542-992D-FC9FA72F421F}"/>
    <dgm:cxn modelId="{42EB2F3A-79E5-4862-AC3B-6E2A055C5289}" type="presOf" srcId="{1A9DBF15-1316-4AA6-BB07-305427C5C612}" destId="{223DC292-C124-4CAF-8B80-7CD3A0396396}" srcOrd="0" destOrd="0" presId="urn:microsoft.com/office/officeart/2005/8/layout/bProcess3"/>
    <dgm:cxn modelId="{C5F9C53E-292A-488E-A6CF-C3F8A57792F5}" type="presOf" srcId="{4CC5816D-9ED4-40F0-9C08-9245AAAFC272}" destId="{F65FD751-E1CA-450A-B716-D2A7DFE8F600}" srcOrd="0" destOrd="0" presId="urn:microsoft.com/office/officeart/2005/8/layout/bProcess3"/>
    <dgm:cxn modelId="{F47C1646-A23F-417D-A415-A2F593092F27}" type="presOf" srcId="{A8D6364B-4D08-4BCD-A81E-A0169F449D13}" destId="{B254A067-36B8-4502-A3E8-65C83641D0F8}" srcOrd="1" destOrd="0" presId="urn:microsoft.com/office/officeart/2005/8/layout/bProcess3"/>
    <dgm:cxn modelId="{EE6C986B-5A80-4EFC-9D46-45C8FD83CA51}" srcId="{119527E2-4E4B-4A8C-8D79-03C1661CFEDF}" destId="{B27FED70-0A38-4EEC-B0BF-BF0C2374AE17}" srcOrd="0" destOrd="0" parTransId="{49291E02-EBF8-4519-8202-5D1B26374F47}" sibTransId="{A8D6364B-4D08-4BCD-A81E-A0169F449D13}"/>
    <dgm:cxn modelId="{D526EC6C-449D-457C-B4C7-41F51DF12A70}" srcId="{119527E2-4E4B-4A8C-8D79-03C1661CFEDF}" destId="{1A9DBF15-1316-4AA6-BB07-305427C5C612}" srcOrd="4" destOrd="0" parTransId="{DC9B57A4-72E8-40D2-8B27-E2E79AFA8532}" sibTransId="{99C23C48-753F-4959-A425-31796883FA6C}"/>
    <dgm:cxn modelId="{2C4E0B70-176D-4248-AB55-9C770FF363F4}" type="presOf" srcId="{99C23C48-753F-4959-A425-31796883FA6C}" destId="{2EF468C9-586E-4F6F-84A6-BC972C8DED13}" srcOrd="1" destOrd="0" presId="urn:microsoft.com/office/officeart/2005/8/layout/bProcess3"/>
    <dgm:cxn modelId="{E8366F52-F09D-446D-BE29-290C48220864}" type="presOf" srcId="{B27FED70-0A38-4EEC-B0BF-BF0C2374AE17}" destId="{0C42EE00-6A76-4C5A-909C-3F7032BF3A1C}" srcOrd="0" destOrd="0" presId="urn:microsoft.com/office/officeart/2005/8/layout/bProcess3"/>
    <dgm:cxn modelId="{25BFA078-451A-40E7-9AFD-E51B8B8583BA}" type="presOf" srcId="{BD3E464B-795F-4D1A-ADA6-785ACF72A61C}" destId="{104F8A74-7AA1-4459-BD65-24E943DA68B2}" srcOrd="0" destOrd="0" presId="urn:microsoft.com/office/officeart/2005/8/layout/bProcess3"/>
    <dgm:cxn modelId="{86358559-D8A2-4E09-B4B3-EE781A696DEA}" type="presOf" srcId="{0866D786-5D86-4353-955A-B2A4A8272A94}" destId="{3442D4CD-AFD4-4975-805D-31691708444A}" srcOrd="1" destOrd="0" presId="urn:microsoft.com/office/officeart/2005/8/layout/bProcess3"/>
    <dgm:cxn modelId="{8C222E86-3D26-4658-81E7-64E542C47D09}" srcId="{119527E2-4E4B-4A8C-8D79-03C1661CFEDF}" destId="{475D6FFA-CB74-4173-8278-87BD1BAE1E01}" srcOrd="1" destOrd="0" parTransId="{F21CC0BD-1646-465E-A383-EABA66F672A5}" sibTransId="{4CC5816D-9ED4-40F0-9C08-9245AAAFC272}"/>
    <dgm:cxn modelId="{1EB9CC91-0A69-4D13-A52B-372CE46BE0B4}" type="presOf" srcId="{0866D786-5D86-4353-955A-B2A4A8272A94}" destId="{BD7E0E94-C90F-4829-B76A-57846C01B123}" srcOrd="0" destOrd="0" presId="urn:microsoft.com/office/officeart/2005/8/layout/bProcess3"/>
    <dgm:cxn modelId="{7705D79C-53CC-4934-822F-548806DD33F4}" type="presOf" srcId="{8C6648F6-AB83-43A8-8E4F-4C3F1B46433E}" destId="{7508A4D3-8D7B-4C01-A6A7-025D5EC18298}" srcOrd="0" destOrd="0" presId="urn:microsoft.com/office/officeart/2005/8/layout/bProcess3"/>
    <dgm:cxn modelId="{3A295CA6-6CD1-4F4C-B987-02F715FC8A86}" type="presOf" srcId="{A8D6364B-4D08-4BCD-A81E-A0169F449D13}" destId="{26D055D6-803D-4DF8-A5E3-5D9E8A310C76}" srcOrd="0" destOrd="0" presId="urn:microsoft.com/office/officeart/2005/8/layout/bProcess3"/>
    <dgm:cxn modelId="{F9F6C6AE-A98F-4BB3-ABDE-EBE31F599F29}" type="presOf" srcId="{99C23C48-753F-4959-A425-31796883FA6C}" destId="{65C98049-338D-421D-AC06-A1D8E10ED7AE}" srcOrd="0" destOrd="0" presId="urn:microsoft.com/office/officeart/2005/8/layout/bProcess3"/>
    <dgm:cxn modelId="{9DED28BB-06E7-4BB4-A20B-2046E02F11D7}" type="presOf" srcId="{4CC5816D-9ED4-40F0-9C08-9245AAAFC272}" destId="{EDC89114-5103-41CF-93EB-36106BF8D4CA}" srcOrd="1" destOrd="0" presId="urn:microsoft.com/office/officeart/2005/8/layout/bProcess3"/>
    <dgm:cxn modelId="{BDE3AAEE-FA6B-402E-B151-F2DC1BCDC07C}" type="presOf" srcId="{475D6FFA-CB74-4173-8278-87BD1BAE1E01}" destId="{729495BB-4363-480B-B43F-16D4548D466F}" srcOrd="0" destOrd="0" presId="urn:microsoft.com/office/officeart/2005/8/layout/bProcess3"/>
    <dgm:cxn modelId="{3593E1F4-BDD1-4D9D-A155-F3E31097E922}" type="presParOf" srcId="{2FED9605-F413-4E56-9650-F9B46AA54D2E}" destId="{0C42EE00-6A76-4C5A-909C-3F7032BF3A1C}" srcOrd="0" destOrd="0" presId="urn:microsoft.com/office/officeart/2005/8/layout/bProcess3"/>
    <dgm:cxn modelId="{28382058-46D1-43A9-821E-2BFD87D23ADB}" type="presParOf" srcId="{2FED9605-F413-4E56-9650-F9B46AA54D2E}" destId="{26D055D6-803D-4DF8-A5E3-5D9E8A310C76}" srcOrd="1" destOrd="0" presId="urn:microsoft.com/office/officeart/2005/8/layout/bProcess3"/>
    <dgm:cxn modelId="{B148E0D6-8634-4552-A0EB-82AC71EB0A0F}" type="presParOf" srcId="{26D055D6-803D-4DF8-A5E3-5D9E8A310C76}" destId="{B254A067-36B8-4502-A3E8-65C83641D0F8}" srcOrd="0" destOrd="0" presId="urn:microsoft.com/office/officeart/2005/8/layout/bProcess3"/>
    <dgm:cxn modelId="{6854131D-B5C8-496E-9F0B-1CE1E04D41A3}" type="presParOf" srcId="{2FED9605-F413-4E56-9650-F9B46AA54D2E}" destId="{729495BB-4363-480B-B43F-16D4548D466F}" srcOrd="2" destOrd="0" presId="urn:microsoft.com/office/officeart/2005/8/layout/bProcess3"/>
    <dgm:cxn modelId="{9C6C2B6A-07A4-4D2E-A267-FC633251E0DB}" type="presParOf" srcId="{2FED9605-F413-4E56-9650-F9B46AA54D2E}" destId="{F65FD751-E1CA-450A-B716-D2A7DFE8F600}" srcOrd="3" destOrd="0" presId="urn:microsoft.com/office/officeart/2005/8/layout/bProcess3"/>
    <dgm:cxn modelId="{8734D9A3-6DD3-4ED4-BD5A-CFAE642D87CD}" type="presParOf" srcId="{F65FD751-E1CA-450A-B716-D2A7DFE8F600}" destId="{EDC89114-5103-41CF-93EB-36106BF8D4CA}" srcOrd="0" destOrd="0" presId="urn:microsoft.com/office/officeart/2005/8/layout/bProcess3"/>
    <dgm:cxn modelId="{9E768681-4DD0-40FC-82BA-5E45D5A0078D}" type="presParOf" srcId="{2FED9605-F413-4E56-9650-F9B46AA54D2E}" destId="{0B91A311-5D55-4AD5-8776-BD813F1B9ACC}" srcOrd="4" destOrd="0" presId="urn:microsoft.com/office/officeart/2005/8/layout/bProcess3"/>
    <dgm:cxn modelId="{5E066A80-A6D7-437B-B687-7FF3A7D3EC58}" type="presParOf" srcId="{2FED9605-F413-4E56-9650-F9B46AA54D2E}" destId="{BD7E0E94-C90F-4829-B76A-57846C01B123}" srcOrd="5" destOrd="0" presId="urn:microsoft.com/office/officeart/2005/8/layout/bProcess3"/>
    <dgm:cxn modelId="{A96473BF-D043-471C-AFCF-57D206811F52}" type="presParOf" srcId="{BD7E0E94-C90F-4829-B76A-57846C01B123}" destId="{3442D4CD-AFD4-4975-805D-31691708444A}" srcOrd="0" destOrd="0" presId="urn:microsoft.com/office/officeart/2005/8/layout/bProcess3"/>
    <dgm:cxn modelId="{5778FD11-F92A-482B-A984-571A12125AC6}" type="presParOf" srcId="{2FED9605-F413-4E56-9650-F9B46AA54D2E}" destId="{09FBF259-222E-4D28-A439-C24AA6A39DAA}" srcOrd="6" destOrd="0" presId="urn:microsoft.com/office/officeart/2005/8/layout/bProcess3"/>
    <dgm:cxn modelId="{1FB3E520-65F1-42D5-9952-77BDAD2E225E}" type="presParOf" srcId="{2FED9605-F413-4E56-9650-F9B46AA54D2E}" destId="{104F8A74-7AA1-4459-BD65-24E943DA68B2}" srcOrd="7" destOrd="0" presId="urn:microsoft.com/office/officeart/2005/8/layout/bProcess3"/>
    <dgm:cxn modelId="{AC179376-88DA-49F9-B9AD-8876FB506D10}" type="presParOf" srcId="{104F8A74-7AA1-4459-BD65-24E943DA68B2}" destId="{4FF00C8F-6277-4FA1-B4AF-7A095478BE40}" srcOrd="0" destOrd="0" presId="urn:microsoft.com/office/officeart/2005/8/layout/bProcess3"/>
    <dgm:cxn modelId="{66A79723-EA75-4114-98E1-DBCE2FF1BD66}" type="presParOf" srcId="{2FED9605-F413-4E56-9650-F9B46AA54D2E}" destId="{223DC292-C124-4CAF-8B80-7CD3A0396396}" srcOrd="8" destOrd="0" presId="urn:microsoft.com/office/officeart/2005/8/layout/bProcess3"/>
    <dgm:cxn modelId="{0B63E2D5-6C46-4338-BC8E-332CB0425EE6}" type="presParOf" srcId="{2FED9605-F413-4E56-9650-F9B46AA54D2E}" destId="{65C98049-338D-421D-AC06-A1D8E10ED7AE}" srcOrd="9" destOrd="0" presId="urn:microsoft.com/office/officeart/2005/8/layout/bProcess3"/>
    <dgm:cxn modelId="{63EDC3EC-67B3-4AD9-B575-49A779A7708C}" type="presParOf" srcId="{65C98049-338D-421D-AC06-A1D8E10ED7AE}" destId="{2EF468C9-586E-4F6F-84A6-BC972C8DED13}" srcOrd="0" destOrd="0" presId="urn:microsoft.com/office/officeart/2005/8/layout/bProcess3"/>
    <dgm:cxn modelId="{0D25FDCB-29C7-43FE-B821-CC3276C2BBDF}" type="presParOf" srcId="{2FED9605-F413-4E56-9650-F9B46AA54D2E}" destId="{7508A4D3-8D7B-4C01-A6A7-025D5EC18298}" srcOrd="10"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BA42BC-71F1-44A1-96C8-6BC71ECED132}">
      <dsp:nvSpPr>
        <dsp:cNvPr id="0" name=""/>
        <dsp:cNvSpPr/>
      </dsp:nvSpPr>
      <dsp:spPr>
        <a:xfrm>
          <a:off x="653481" y="0"/>
          <a:ext cx="7406128" cy="4537050"/>
        </a:xfrm>
        <a:prstGeom prst="rightArrow">
          <a:avLst/>
        </a:prstGeom>
        <a:solidFill>
          <a:srgbClr val="661227">
            <a:alpha val="50000"/>
          </a:srgbClr>
        </a:solidFill>
        <a:ln>
          <a:noFill/>
        </a:ln>
        <a:effectLst/>
      </dsp:spPr>
      <dsp:style>
        <a:lnRef idx="0">
          <a:scrgbClr r="0" g="0" b="0"/>
        </a:lnRef>
        <a:fillRef idx="1">
          <a:scrgbClr r="0" g="0" b="0"/>
        </a:fillRef>
        <a:effectRef idx="0">
          <a:scrgbClr r="0" g="0" b="0"/>
        </a:effectRef>
        <a:fontRef idx="minor"/>
      </dsp:style>
    </dsp:sp>
    <dsp:sp modelId="{7334E36E-64B5-4D2B-91EC-FCFF71C1C619}">
      <dsp:nvSpPr>
        <dsp:cNvPr id="0" name=""/>
        <dsp:cNvSpPr/>
      </dsp:nvSpPr>
      <dsp:spPr>
        <a:xfrm>
          <a:off x="3828" y="1361115"/>
          <a:ext cx="1674121" cy="1814820"/>
        </a:xfrm>
        <a:prstGeom prst="roundRect">
          <a:avLst/>
        </a:prstGeom>
        <a:solidFill>
          <a:srgbClr val="66122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fr-FR" sz="1700" kern="1200"/>
            <a:t>Adhésion à la centrale</a:t>
          </a:r>
          <a:endParaRPr lang="fr-BE" sz="1700" kern="1200"/>
        </a:p>
      </dsp:txBody>
      <dsp:txXfrm>
        <a:off x="85552" y="1442839"/>
        <a:ext cx="1510673" cy="1651372"/>
      </dsp:txXfrm>
    </dsp:sp>
    <dsp:sp modelId="{B20219CD-5915-46BD-B59F-98E6525FAAB4}">
      <dsp:nvSpPr>
        <dsp:cNvPr id="0" name=""/>
        <dsp:cNvSpPr/>
      </dsp:nvSpPr>
      <dsp:spPr>
        <a:xfrm>
          <a:off x="1761657" y="1361115"/>
          <a:ext cx="1674121" cy="1814820"/>
        </a:xfrm>
        <a:prstGeom prst="roundRect">
          <a:avLst/>
        </a:prstGeom>
        <a:solidFill>
          <a:srgbClr val="66122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fr-FR" sz="1700" i="1" kern="1200"/>
            <a:t>En principe:</a:t>
          </a:r>
        </a:p>
        <a:p>
          <a:pPr marL="0" lvl="0" indent="0" algn="ctr" defTabSz="755650">
            <a:lnSpc>
              <a:spcPct val="90000"/>
            </a:lnSpc>
            <a:spcBef>
              <a:spcPct val="0"/>
            </a:spcBef>
            <a:spcAft>
              <a:spcPct val="35000"/>
            </a:spcAft>
            <a:buNone/>
          </a:pPr>
          <a:r>
            <a:rPr lang="fr-FR" sz="1700" kern="1200"/>
            <a:t>Manifestation d’intérêt pour l’accord-cadre</a:t>
          </a:r>
          <a:endParaRPr lang="fr-BE" sz="1700" kern="1200"/>
        </a:p>
      </dsp:txBody>
      <dsp:txXfrm>
        <a:off x="1843381" y="1442839"/>
        <a:ext cx="1510673" cy="1651372"/>
      </dsp:txXfrm>
    </dsp:sp>
    <dsp:sp modelId="{6193F34C-8E99-40C5-A538-EC746FAEB736}">
      <dsp:nvSpPr>
        <dsp:cNvPr id="0" name=""/>
        <dsp:cNvSpPr/>
      </dsp:nvSpPr>
      <dsp:spPr>
        <a:xfrm>
          <a:off x="3519485" y="1361115"/>
          <a:ext cx="1674121" cy="1814820"/>
        </a:xfrm>
        <a:prstGeom prst="roundRect">
          <a:avLst/>
        </a:prstGeom>
        <a:solidFill>
          <a:srgbClr val="66122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fr-FR" sz="1700" kern="1200"/>
            <a:t>Définition des besoins et recours à l’accord-cadre</a:t>
          </a:r>
          <a:endParaRPr lang="fr-BE" sz="1700" kern="1200"/>
        </a:p>
      </dsp:txBody>
      <dsp:txXfrm>
        <a:off x="3601209" y="1442839"/>
        <a:ext cx="1510673" cy="1651372"/>
      </dsp:txXfrm>
    </dsp:sp>
    <dsp:sp modelId="{FBE003FC-23BA-4594-8957-ED7E45266EA2}">
      <dsp:nvSpPr>
        <dsp:cNvPr id="0" name=""/>
        <dsp:cNvSpPr/>
      </dsp:nvSpPr>
      <dsp:spPr>
        <a:xfrm>
          <a:off x="5277313" y="1361115"/>
          <a:ext cx="1674121" cy="1814820"/>
        </a:xfrm>
        <a:prstGeom prst="roundRect">
          <a:avLst/>
        </a:prstGeom>
        <a:solidFill>
          <a:srgbClr val="66122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fr-FR" sz="1700" kern="1200"/>
            <a:t>Commandes à l’adjudicataire de l’accord-cadre</a:t>
          </a:r>
          <a:endParaRPr lang="fr-BE" sz="1700" kern="1200"/>
        </a:p>
      </dsp:txBody>
      <dsp:txXfrm>
        <a:off x="5359037" y="1442839"/>
        <a:ext cx="1510673" cy="1651372"/>
      </dsp:txXfrm>
    </dsp:sp>
    <dsp:sp modelId="{75FAE200-8F4E-4FF9-9667-ADB4D5D86C16}">
      <dsp:nvSpPr>
        <dsp:cNvPr id="0" name=""/>
        <dsp:cNvSpPr/>
      </dsp:nvSpPr>
      <dsp:spPr>
        <a:xfrm>
          <a:off x="7035141" y="1361115"/>
          <a:ext cx="1674121" cy="1814820"/>
        </a:xfrm>
        <a:prstGeom prst="roundRect">
          <a:avLst/>
        </a:prstGeom>
        <a:solidFill>
          <a:srgbClr val="66122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fr-FR" sz="1700" kern="1200"/>
            <a:t>Suivi de l’exécution des marchés subséquents</a:t>
          </a:r>
          <a:endParaRPr lang="fr-BE" sz="1700" kern="1200"/>
        </a:p>
      </dsp:txBody>
      <dsp:txXfrm>
        <a:off x="7116865" y="1442839"/>
        <a:ext cx="1510673" cy="165137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D055D6-803D-4DF8-A5E3-5D9E8A310C76}">
      <dsp:nvSpPr>
        <dsp:cNvPr id="0" name=""/>
        <dsp:cNvSpPr/>
      </dsp:nvSpPr>
      <dsp:spPr>
        <a:xfrm>
          <a:off x="2513432" y="892007"/>
          <a:ext cx="545397" cy="91440"/>
        </a:xfrm>
        <a:custGeom>
          <a:avLst/>
          <a:gdLst/>
          <a:ahLst/>
          <a:cxnLst/>
          <a:rect l="0" t="0" r="0" b="0"/>
          <a:pathLst>
            <a:path>
              <a:moveTo>
                <a:pt x="0" y="45720"/>
              </a:moveTo>
              <a:lnTo>
                <a:pt x="289798" y="45720"/>
              </a:lnTo>
              <a:lnTo>
                <a:pt x="289798" y="55186"/>
              </a:lnTo>
              <a:lnTo>
                <a:pt x="545397" y="55186"/>
              </a:lnTo>
            </a:path>
          </a:pathLst>
        </a:custGeom>
        <a:noFill/>
        <a:ln w="50800" cap="flat" cmpd="sng" algn="ctr">
          <a:solidFill>
            <a:srgbClr val="661227"/>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BE" sz="500" kern="1200"/>
        </a:p>
      </dsp:txBody>
      <dsp:txXfrm>
        <a:off x="2771729" y="934844"/>
        <a:ext cx="28803" cy="5765"/>
      </dsp:txXfrm>
    </dsp:sp>
    <dsp:sp modelId="{0C42EE00-6A76-4C5A-909C-3F7032BF3A1C}">
      <dsp:nvSpPr>
        <dsp:cNvPr id="0" name=""/>
        <dsp:cNvSpPr/>
      </dsp:nvSpPr>
      <dsp:spPr>
        <a:xfrm>
          <a:off x="10894" y="186425"/>
          <a:ext cx="2504338" cy="1502603"/>
        </a:xfrm>
        <a:prstGeom prst="rect">
          <a:avLst/>
        </a:prstGeom>
        <a:solidFill>
          <a:srgbClr val="661227">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fr-FR" sz="1500" b="1" kern="1200"/>
            <a:t>T - 10 jours ouvrables (3 </a:t>
          </a:r>
          <a:r>
            <a:rPr lang="fr-FR" sz="1500" b="1" kern="1200" err="1"/>
            <a:t>j.o.</a:t>
          </a:r>
          <a:r>
            <a:rPr lang="fr-FR" sz="1500" b="1" kern="1200"/>
            <a:t> si urgence)</a:t>
          </a:r>
          <a:br>
            <a:rPr lang="fr-FR" sz="1500" b="1" kern="1200"/>
          </a:br>
          <a:br>
            <a:rPr lang="fr-FR" sz="1500" b="1" kern="1200"/>
          </a:br>
          <a:r>
            <a:rPr lang="fr-FR" sz="1500" b="1" kern="1200"/>
            <a:t>ENVOI DE L’ORDRE DU JOUR</a:t>
          </a:r>
        </a:p>
      </dsp:txBody>
      <dsp:txXfrm>
        <a:off x="10894" y="186425"/>
        <a:ext cx="2504338" cy="1502603"/>
      </dsp:txXfrm>
    </dsp:sp>
    <dsp:sp modelId="{F65FD751-E1CA-450A-B716-D2A7DFE8F600}">
      <dsp:nvSpPr>
        <dsp:cNvPr id="0" name=""/>
        <dsp:cNvSpPr/>
      </dsp:nvSpPr>
      <dsp:spPr>
        <a:xfrm>
          <a:off x="5593769" y="892007"/>
          <a:ext cx="545397" cy="91440"/>
        </a:xfrm>
        <a:custGeom>
          <a:avLst/>
          <a:gdLst/>
          <a:ahLst/>
          <a:cxnLst/>
          <a:rect l="0" t="0" r="0" b="0"/>
          <a:pathLst>
            <a:path>
              <a:moveTo>
                <a:pt x="0" y="55186"/>
              </a:moveTo>
              <a:lnTo>
                <a:pt x="289798" y="55186"/>
              </a:lnTo>
              <a:lnTo>
                <a:pt x="289798" y="45720"/>
              </a:lnTo>
              <a:lnTo>
                <a:pt x="545397" y="45720"/>
              </a:lnTo>
            </a:path>
          </a:pathLst>
        </a:custGeom>
        <a:noFill/>
        <a:ln w="50800" cap="flat" cmpd="sng" algn="ctr">
          <a:solidFill>
            <a:srgbClr val="661227"/>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BE" sz="500" kern="1200"/>
        </a:p>
      </dsp:txBody>
      <dsp:txXfrm>
        <a:off x="5852066" y="934844"/>
        <a:ext cx="28803" cy="5765"/>
      </dsp:txXfrm>
    </dsp:sp>
    <dsp:sp modelId="{729495BB-4363-480B-B43F-16D4548D466F}">
      <dsp:nvSpPr>
        <dsp:cNvPr id="0" name=""/>
        <dsp:cNvSpPr/>
      </dsp:nvSpPr>
      <dsp:spPr>
        <a:xfrm>
          <a:off x="3091230" y="195892"/>
          <a:ext cx="2504338" cy="1502603"/>
        </a:xfrm>
        <a:prstGeom prst="rect">
          <a:avLst/>
        </a:prstGeom>
        <a:solidFill>
          <a:srgbClr val="661227">
            <a:alpha val="6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fr-FR" sz="1500" b="1" kern="1200"/>
            <a:t>T 0</a:t>
          </a:r>
          <a:br>
            <a:rPr lang="fr-FR" sz="1500" b="1" kern="1200"/>
          </a:br>
          <a:br>
            <a:rPr lang="fr-FR" sz="1500" b="1" kern="1200"/>
          </a:br>
          <a:r>
            <a:rPr lang="fr-FR" sz="1500" b="1" kern="1200"/>
            <a:t>RÉUNION DE NÉGOCIATION </a:t>
          </a:r>
          <a:endParaRPr lang="fr-BE" sz="1500" b="1" kern="1200"/>
        </a:p>
      </dsp:txBody>
      <dsp:txXfrm>
        <a:off x="3091230" y="195892"/>
        <a:ext cx="2504338" cy="1502603"/>
      </dsp:txXfrm>
    </dsp:sp>
    <dsp:sp modelId="{BD7E0E94-C90F-4829-B76A-57846C01B123}">
      <dsp:nvSpPr>
        <dsp:cNvPr id="0" name=""/>
        <dsp:cNvSpPr/>
      </dsp:nvSpPr>
      <dsp:spPr>
        <a:xfrm>
          <a:off x="1263063" y="1687229"/>
          <a:ext cx="6160672" cy="556967"/>
        </a:xfrm>
        <a:custGeom>
          <a:avLst/>
          <a:gdLst/>
          <a:ahLst/>
          <a:cxnLst/>
          <a:rect l="0" t="0" r="0" b="0"/>
          <a:pathLst>
            <a:path>
              <a:moveTo>
                <a:pt x="6160672" y="0"/>
              </a:moveTo>
              <a:lnTo>
                <a:pt x="6160672" y="295583"/>
              </a:lnTo>
              <a:lnTo>
                <a:pt x="0" y="295583"/>
              </a:lnTo>
              <a:lnTo>
                <a:pt x="0" y="556967"/>
              </a:lnTo>
            </a:path>
          </a:pathLst>
        </a:custGeom>
        <a:noFill/>
        <a:ln w="50800" cap="flat" cmpd="sng" algn="ctr">
          <a:solidFill>
            <a:srgbClr val="661227"/>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BE" sz="500" kern="1200"/>
        </a:p>
      </dsp:txBody>
      <dsp:txXfrm>
        <a:off x="4188684" y="1962830"/>
        <a:ext cx="309431" cy="5765"/>
      </dsp:txXfrm>
    </dsp:sp>
    <dsp:sp modelId="{0B91A311-5D55-4AD5-8776-BD813F1B9ACC}">
      <dsp:nvSpPr>
        <dsp:cNvPr id="0" name=""/>
        <dsp:cNvSpPr/>
      </dsp:nvSpPr>
      <dsp:spPr>
        <a:xfrm>
          <a:off x="6171567" y="186425"/>
          <a:ext cx="2504338" cy="1502603"/>
        </a:xfrm>
        <a:prstGeom prst="rect">
          <a:avLst/>
        </a:prstGeom>
        <a:solidFill>
          <a:srgbClr val="661227">
            <a:alpha val="7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fr-FR" sz="1500" b="1" kern="1200"/>
            <a:t>T + 30 jours calendrier max. (10 </a:t>
          </a:r>
          <a:r>
            <a:rPr lang="fr-FR" sz="1500" b="1" kern="1200" err="1"/>
            <a:t>j.c</a:t>
          </a:r>
          <a:r>
            <a:rPr lang="fr-FR" sz="1500" b="1" kern="1200"/>
            <a:t>. si urgence)</a:t>
          </a:r>
          <a:br>
            <a:rPr lang="fr-FR" sz="1500" b="1" kern="1200"/>
          </a:br>
          <a:br>
            <a:rPr lang="fr-FR" sz="1500" b="1" kern="1200"/>
          </a:br>
          <a:r>
            <a:rPr lang="fr-FR" sz="1500" b="1" kern="1200"/>
            <a:t>FIN DE LA PÉRIODE DE NÉGOCIATION</a:t>
          </a:r>
          <a:endParaRPr lang="fr-BE" sz="1500" b="1" kern="1200"/>
        </a:p>
      </dsp:txBody>
      <dsp:txXfrm>
        <a:off x="6171567" y="186425"/>
        <a:ext cx="2504338" cy="1502603"/>
      </dsp:txXfrm>
    </dsp:sp>
    <dsp:sp modelId="{104F8A74-7AA1-4459-BD65-24E943DA68B2}">
      <dsp:nvSpPr>
        <dsp:cNvPr id="0" name=""/>
        <dsp:cNvSpPr/>
      </dsp:nvSpPr>
      <dsp:spPr>
        <a:xfrm>
          <a:off x="2513432" y="2982178"/>
          <a:ext cx="545397" cy="91440"/>
        </a:xfrm>
        <a:custGeom>
          <a:avLst/>
          <a:gdLst/>
          <a:ahLst/>
          <a:cxnLst/>
          <a:rect l="0" t="0" r="0" b="0"/>
          <a:pathLst>
            <a:path>
              <a:moveTo>
                <a:pt x="0" y="45720"/>
              </a:moveTo>
              <a:lnTo>
                <a:pt x="545397" y="45720"/>
              </a:lnTo>
            </a:path>
          </a:pathLst>
        </a:custGeom>
        <a:noFill/>
        <a:ln w="50800" cap="flat" cmpd="sng" algn="ctr">
          <a:solidFill>
            <a:srgbClr val="661227"/>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BE" sz="500" kern="1200"/>
        </a:p>
      </dsp:txBody>
      <dsp:txXfrm>
        <a:off x="2771731" y="3025015"/>
        <a:ext cx="28799" cy="5765"/>
      </dsp:txXfrm>
    </dsp:sp>
    <dsp:sp modelId="{09FBF259-222E-4D28-A439-C24AA6A39DAA}">
      <dsp:nvSpPr>
        <dsp:cNvPr id="0" name=""/>
        <dsp:cNvSpPr/>
      </dsp:nvSpPr>
      <dsp:spPr>
        <a:xfrm>
          <a:off x="10894" y="2276596"/>
          <a:ext cx="2504338" cy="1502603"/>
        </a:xfrm>
        <a:prstGeom prst="rect">
          <a:avLst/>
        </a:prstGeom>
        <a:solidFill>
          <a:srgbClr val="661227">
            <a:alpha val="8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fr-FR" sz="1500" b="1" kern="1200"/>
            <a:t>(T + 30) + 15 jours calendrier max.</a:t>
          </a:r>
          <a:br>
            <a:rPr lang="fr-FR" sz="1500" b="1" kern="1200"/>
          </a:br>
          <a:br>
            <a:rPr lang="fr-FR" sz="1500" b="1" kern="1200"/>
          </a:br>
          <a:r>
            <a:rPr lang="fr-FR" sz="1500" b="1" kern="1200"/>
            <a:t>PROJET DE PROTOCOLE</a:t>
          </a:r>
          <a:endParaRPr lang="fr-BE" sz="1500" b="1" kern="1200"/>
        </a:p>
      </dsp:txBody>
      <dsp:txXfrm>
        <a:off x="10894" y="2276596"/>
        <a:ext cx="2504338" cy="1502603"/>
      </dsp:txXfrm>
    </dsp:sp>
    <dsp:sp modelId="{65C98049-338D-421D-AC06-A1D8E10ED7AE}">
      <dsp:nvSpPr>
        <dsp:cNvPr id="0" name=""/>
        <dsp:cNvSpPr/>
      </dsp:nvSpPr>
      <dsp:spPr>
        <a:xfrm>
          <a:off x="5593769" y="2982178"/>
          <a:ext cx="545397" cy="91440"/>
        </a:xfrm>
        <a:custGeom>
          <a:avLst/>
          <a:gdLst/>
          <a:ahLst/>
          <a:cxnLst/>
          <a:rect l="0" t="0" r="0" b="0"/>
          <a:pathLst>
            <a:path>
              <a:moveTo>
                <a:pt x="0" y="45720"/>
              </a:moveTo>
              <a:lnTo>
                <a:pt x="545397" y="45720"/>
              </a:lnTo>
            </a:path>
          </a:pathLst>
        </a:custGeom>
        <a:noFill/>
        <a:ln w="50800" cap="flat" cmpd="sng" algn="ctr">
          <a:solidFill>
            <a:srgbClr val="661227"/>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BE" sz="500" kern="1200"/>
        </a:p>
      </dsp:txBody>
      <dsp:txXfrm>
        <a:off x="5852068" y="3025015"/>
        <a:ext cx="28799" cy="5765"/>
      </dsp:txXfrm>
    </dsp:sp>
    <dsp:sp modelId="{223DC292-C124-4CAF-8B80-7CD3A0396396}">
      <dsp:nvSpPr>
        <dsp:cNvPr id="0" name=""/>
        <dsp:cNvSpPr/>
      </dsp:nvSpPr>
      <dsp:spPr>
        <a:xfrm>
          <a:off x="3091230" y="2276596"/>
          <a:ext cx="2504338" cy="1502603"/>
        </a:xfrm>
        <a:prstGeom prst="rect">
          <a:avLst/>
        </a:prstGeom>
        <a:solidFill>
          <a:srgbClr val="661227">
            <a:alpha val="9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fr-FR" sz="1500" kern="1200"/>
            <a:t> (</a:t>
          </a:r>
          <a:r>
            <a:rPr lang="fr-FR" sz="1500" b="1" kern="1200"/>
            <a:t>T + 30 + 15) + 15 jours calendrier max. </a:t>
          </a:r>
          <a:r>
            <a:rPr lang="fr-FR" sz="1200" b="1" kern="1200"/>
            <a:t>(ou moins, de commun accord)</a:t>
          </a:r>
          <a:br>
            <a:rPr lang="fr-FR" sz="1500" b="1" kern="1200"/>
          </a:br>
          <a:br>
            <a:rPr lang="fr-FR" sz="1500" b="1" kern="1200"/>
          </a:br>
          <a:r>
            <a:rPr lang="fr-FR" sz="1500" b="1" kern="1200"/>
            <a:t>REMARQUES ÉVENTUELLES</a:t>
          </a:r>
          <a:endParaRPr lang="fr-BE" sz="1500" b="1" kern="1200"/>
        </a:p>
      </dsp:txBody>
      <dsp:txXfrm>
        <a:off x="3091230" y="2276596"/>
        <a:ext cx="2504338" cy="1502603"/>
      </dsp:txXfrm>
    </dsp:sp>
    <dsp:sp modelId="{7508A4D3-8D7B-4C01-A6A7-025D5EC18298}">
      <dsp:nvSpPr>
        <dsp:cNvPr id="0" name=""/>
        <dsp:cNvSpPr/>
      </dsp:nvSpPr>
      <dsp:spPr>
        <a:xfrm>
          <a:off x="6171567" y="2265026"/>
          <a:ext cx="2504338" cy="1525743"/>
        </a:xfrm>
        <a:prstGeom prst="rect">
          <a:avLst/>
        </a:prstGeom>
        <a:solidFill>
          <a:srgbClr val="66122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fr-FR" sz="1500" b="1" kern="1200"/>
            <a:t>Pas de modification proposée </a:t>
          </a:r>
        </a:p>
        <a:p>
          <a:pPr marL="0" lvl="0" indent="0" algn="ctr" defTabSz="666750">
            <a:lnSpc>
              <a:spcPct val="90000"/>
            </a:lnSpc>
            <a:spcBef>
              <a:spcPct val="0"/>
            </a:spcBef>
            <a:spcAft>
              <a:spcPct val="35000"/>
            </a:spcAft>
            <a:buNone/>
          </a:pPr>
          <a:r>
            <a:rPr lang="fr-FR" sz="1500" b="1" kern="1200"/>
            <a:t>=&gt; </a:t>
          </a:r>
          <a:r>
            <a:rPr lang="fr-FR" sz="1500" b="1" kern="1200" cap="all" baseline="0"/>
            <a:t>protocole définitif</a:t>
          </a:r>
        </a:p>
        <a:p>
          <a:pPr marL="0" lvl="0" indent="0" algn="ctr" defTabSz="666750">
            <a:lnSpc>
              <a:spcPct val="90000"/>
            </a:lnSpc>
            <a:spcBef>
              <a:spcPct val="0"/>
            </a:spcBef>
            <a:spcAft>
              <a:spcPct val="35000"/>
            </a:spcAft>
            <a:buNone/>
          </a:pPr>
          <a:r>
            <a:rPr lang="fr-FR" sz="1500" b="1" kern="1200"/>
            <a:t>Modification(s) proposée(s) =&gt; DERNIÈRE RÉUNION </a:t>
          </a:r>
        </a:p>
      </dsp:txBody>
      <dsp:txXfrm>
        <a:off x="6171567" y="2265026"/>
        <a:ext cx="2504338" cy="1525743"/>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solidFill>
                  <a:schemeClr val="tx1"/>
                </a:solidFill>
              </a:defRPr>
            </a:lvl1pPr>
          </a:lstStyle>
          <a:p>
            <a:pPr>
              <a:defRPr/>
            </a:pPr>
            <a:endParaRPr lang="fr-BE"/>
          </a:p>
        </p:txBody>
      </p:sp>
      <p:sp>
        <p:nvSpPr>
          <p:cNvPr id="512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defRPr>
            </a:lvl1pPr>
          </a:lstStyle>
          <a:p>
            <a:pPr>
              <a:defRPr/>
            </a:pPr>
            <a:endParaRPr lang="fr-BE"/>
          </a:p>
        </p:txBody>
      </p:sp>
      <p:sp>
        <p:nvSpPr>
          <p:cNvPr id="512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defRPr>
            </a:lvl1pPr>
          </a:lstStyle>
          <a:p>
            <a:pPr>
              <a:defRPr/>
            </a:pPr>
            <a:endParaRPr lang="fr-BE"/>
          </a:p>
        </p:txBody>
      </p:sp>
    </p:spTree>
    <p:extLst>
      <p:ext uri="{BB962C8B-B14F-4D97-AF65-F5344CB8AC3E}">
        <p14:creationId xmlns:p14="http://schemas.microsoft.com/office/powerpoint/2010/main" val="794870614"/>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1026"/>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dirty="0" smtClean="0">
                <a:solidFill>
                  <a:schemeClr val="tx1"/>
                </a:solidFill>
              </a:defRPr>
            </a:lvl1pPr>
          </a:lstStyle>
          <a:p>
            <a:pPr>
              <a:defRPr/>
            </a:pPr>
            <a:endParaRPr lang="fr-BE"/>
          </a:p>
        </p:txBody>
      </p:sp>
      <p:sp>
        <p:nvSpPr>
          <p:cNvPr id="8195" name="Rectangle 1027"/>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defRPr>
            </a:lvl1pPr>
          </a:lstStyle>
          <a:p>
            <a:pPr>
              <a:defRPr/>
            </a:pPr>
            <a:endParaRPr lang="fr-BE"/>
          </a:p>
        </p:txBody>
      </p:sp>
      <p:sp>
        <p:nvSpPr>
          <p:cNvPr id="5124" name="Rectangle 1028"/>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1029"/>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BE" noProof="0"/>
              <a:t>Cliquez pour modifier les styles du texte du masque</a:t>
            </a:r>
          </a:p>
          <a:p>
            <a:pPr lvl="1"/>
            <a:r>
              <a:rPr lang="fr-BE" noProof="0"/>
              <a:t>Deuxième niveau</a:t>
            </a:r>
          </a:p>
          <a:p>
            <a:pPr lvl="2"/>
            <a:r>
              <a:rPr lang="fr-BE" noProof="0"/>
              <a:t>Troisième niveau</a:t>
            </a:r>
          </a:p>
          <a:p>
            <a:pPr lvl="3"/>
            <a:r>
              <a:rPr lang="fr-BE" noProof="0"/>
              <a:t>Quatrième niveau</a:t>
            </a:r>
          </a:p>
          <a:p>
            <a:pPr lvl="4"/>
            <a:r>
              <a:rPr lang="fr-BE" noProof="0"/>
              <a:t>Cinquième niveau</a:t>
            </a:r>
          </a:p>
        </p:txBody>
      </p:sp>
      <p:sp>
        <p:nvSpPr>
          <p:cNvPr id="8198" name="Rectangle 1030"/>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defRPr>
            </a:lvl1pPr>
          </a:lstStyle>
          <a:p>
            <a:pPr>
              <a:defRPr/>
            </a:pPr>
            <a:endParaRPr lang="fr-BE"/>
          </a:p>
        </p:txBody>
      </p:sp>
      <p:sp>
        <p:nvSpPr>
          <p:cNvPr id="8199" name="Rectangle 1031"/>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defRPr>
            </a:lvl1pPr>
          </a:lstStyle>
          <a:p>
            <a:pPr>
              <a:defRPr/>
            </a:pPr>
            <a:fld id="{17CA7815-00C5-4491-9074-11B83FF50725}" type="slidenum">
              <a:rPr lang="fr-BE"/>
              <a:pPr>
                <a:defRPr/>
              </a:pPr>
              <a:t>‹N°›</a:t>
            </a:fld>
            <a:endParaRPr lang="fr-BE"/>
          </a:p>
        </p:txBody>
      </p:sp>
    </p:spTree>
    <p:extLst>
      <p:ext uri="{BB962C8B-B14F-4D97-AF65-F5344CB8AC3E}">
        <p14:creationId xmlns:p14="http://schemas.microsoft.com/office/powerpoint/2010/main" val="384901019"/>
      </p:ext>
    </p:extLst>
  </p:cSld>
  <p:clrMap bg1="lt1" tx1="dk1" bg2="lt2" tx2="dk2" accent1="accent1" accent2="accent2" accent3="accent3" accent4="accent4" accent5="accent5" accent6="accent6" hlink="hlink" folHlink="folHlink"/>
  <p:hf sldNum="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a:p>
        </p:txBody>
      </p:sp>
      <p:sp>
        <p:nvSpPr>
          <p:cNvPr id="4" name="Espace réservé de l'en-tête 3"/>
          <p:cNvSpPr>
            <a:spLocks noGrp="1"/>
          </p:cNvSpPr>
          <p:nvPr>
            <p:ph type="hdr" sz="quarter" idx="10"/>
          </p:nvPr>
        </p:nvSpPr>
        <p:spPr/>
        <p:txBody>
          <a:bodyPr/>
          <a:lstStyle/>
          <a:p>
            <a:pPr>
              <a:defRPr/>
            </a:pPr>
            <a:endParaRPr lang="fr-BE"/>
          </a:p>
        </p:txBody>
      </p:sp>
      <p:sp>
        <p:nvSpPr>
          <p:cNvPr id="5" name="Espace réservé de la date 4"/>
          <p:cNvSpPr>
            <a:spLocks noGrp="1"/>
          </p:cNvSpPr>
          <p:nvPr>
            <p:ph type="dt" idx="11"/>
          </p:nvPr>
        </p:nvSpPr>
        <p:spPr/>
        <p:txBody>
          <a:bodyPr/>
          <a:lstStyle/>
          <a:p>
            <a:pPr>
              <a:defRPr/>
            </a:pPr>
            <a:endParaRPr lang="fr-BE"/>
          </a:p>
        </p:txBody>
      </p:sp>
      <p:sp>
        <p:nvSpPr>
          <p:cNvPr id="7" name="Espace réservé du pied de page 6"/>
          <p:cNvSpPr>
            <a:spLocks noGrp="1"/>
          </p:cNvSpPr>
          <p:nvPr>
            <p:ph type="ftr" sz="quarter" idx="13"/>
          </p:nvPr>
        </p:nvSpPr>
        <p:spPr/>
        <p:txBody>
          <a:bodyPr/>
          <a:lstStyle/>
          <a:p>
            <a:pPr>
              <a:defRPr/>
            </a:pPr>
            <a:endParaRPr lang="fr-BE"/>
          </a:p>
        </p:txBody>
      </p:sp>
    </p:spTree>
    <p:extLst>
      <p:ext uri="{BB962C8B-B14F-4D97-AF65-F5344CB8AC3E}">
        <p14:creationId xmlns:p14="http://schemas.microsoft.com/office/powerpoint/2010/main" val="74100235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e de titre">
    <p:spTree>
      <p:nvGrpSpPr>
        <p:cNvPr id="1" name=""/>
        <p:cNvGrpSpPr/>
        <p:nvPr/>
      </p:nvGrpSpPr>
      <p:grpSpPr>
        <a:xfrm>
          <a:off x="0" y="0"/>
          <a:ext cx="0" cy="0"/>
          <a:chOff x="0" y="0"/>
          <a:chExt cx="0" cy="0"/>
        </a:xfrm>
      </p:grpSpPr>
      <p:sp>
        <p:nvSpPr>
          <p:cNvPr id="4" name="Rectangle 9"/>
          <p:cNvSpPr>
            <a:spLocks noChangeArrowheads="1"/>
          </p:cNvSpPr>
          <p:nvPr/>
        </p:nvSpPr>
        <p:spPr bwMode="auto">
          <a:xfrm>
            <a:off x="0" y="1700213"/>
            <a:ext cx="9144000" cy="3816350"/>
          </a:xfrm>
          <a:prstGeom prst="rect">
            <a:avLst/>
          </a:prstGeom>
          <a:solidFill>
            <a:srgbClr val="661227"/>
          </a:solidFill>
          <a:ln w="9525">
            <a:noFill/>
            <a:miter lim="800000"/>
            <a:headEnd/>
            <a:tailEnd/>
          </a:ln>
          <a:effectLst/>
        </p:spPr>
        <p:txBody>
          <a:bodyPr wrap="none" anchor="ctr"/>
          <a:lstStyle/>
          <a:p>
            <a:pPr>
              <a:defRPr/>
            </a:pPr>
            <a:endParaRPr lang="fr-BE"/>
          </a:p>
        </p:txBody>
      </p:sp>
      <p:sp>
        <p:nvSpPr>
          <p:cNvPr id="4098" name="Rectangle 2"/>
          <p:cNvSpPr>
            <a:spLocks noGrp="1" noChangeArrowheads="1"/>
          </p:cNvSpPr>
          <p:nvPr>
            <p:ph type="ctrTitle"/>
          </p:nvPr>
        </p:nvSpPr>
        <p:spPr>
          <a:xfrm>
            <a:off x="0" y="1844675"/>
            <a:ext cx="9144000" cy="1368425"/>
          </a:xfrm>
        </p:spPr>
        <p:txBody>
          <a:bodyPr anchor="t"/>
          <a:lstStyle>
            <a:lvl1pPr marL="0" indent="0">
              <a:buFontTx/>
              <a:buNone/>
              <a:defRPr sz="4000">
                <a:solidFill>
                  <a:schemeClr val="bg1"/>
                </a:solidFill>
                <a:latin typeface="+mj-lt"/>
              </a:defRPr>
            </a:lvl1pPr>
          </a:lstStyle>
          <a:p>
            <a:r>
              <a:rPr lang="fr-FR"/>
              <a:t>Modifiez le style du titre</a:t>
            </a:r>
            <a:endParaRPr lang="fr-BE"/>
          </a:p>
        </p:txBody>
      </p:sp>
      <p:sp>
        <p:nvSpPr>
          <p:cNvPr id="6" name="Rectangle 4"/>
          <p:cNvSpPr>
            <a:spLocks noGrp="1" noChangeArrowheads="1"/>
          </p:cNvSpPr>
          <p:nvPr>
            <p:ph type="dt" sz="half" idx="10"/>
          </p:nvPr>
        </p:nvSpPr>
        <p:spPr>
          <a:xfrm>
            <a:off x="0" y="4221163"/>
            <a:ext cx="9144000" cy="863600"/>
          </a:xfrm>
        </p:spPr>
        <p:txBody>
          <a:bodyPr/>
          <a:lstStyle>
            <a:lvl1pPr algn="ctr">
              <a:defRPr sz="1800"/>
            </a:lvl1pPr>
          </a:lstStyle>
          <a:p>
            <a:pPr>
              <a:defRPr/>
            </a:pPr>
            <a:r>
              <a:rPr lang="fr-FR"/>
              <a:t> </a:t>
            </a:r>
            <a:endParaRPr lang="fr-BE"/>
          </a:p>
        </p:txBody>
      </p:sp>
      <p:grpSp>
        <p:nvGrpSpPr>
          <p:cNvPr id="15" name="Groupe 14">
            <a:extLst>
              <a:ext uri="{FF2B5EF4-FFF2-40B4-BE49-F238E27FC236}">
                <a16:creationId xmlns:a16="http://schemas.microsoft.com/office/drawing/2014/main" id="{6B447E44-AE7A-44A4-BBF1-105896FB5923}"/>
              </a:ext>
            </a:extLst>
          </p:cNvPr>
          <p:cNvGrpSpPr/>
          <p:nvPr userDrawn="1"/>
        </p:nvGrpSpPr>
        <p:grpSpPr>
          <a:xfrm>
            <a:off x="6662614" y="0"/>
            <a:ext cx="2447764" cy="1657806"/>
            <a:chOff x="6696236" y="0"/>
            <a:chExt cx="2447764" cy="1657806"/>
          </a:xfrm>
        </p:grpSpPr>
        <p:pic>
          <p:nvPicPr>
            <p:cNvPr id="8" name="Image 7" descr="Une image contenant dessin&#10;&#10;Description générée automatiquement">
              <a:extLst>
                <a:ext uri="{FF2B5EF4-FFF2-40B4-BE49-F238E27FC236}">
                  <a16:creationId xmlns:a16="http://schemas.microsoft.com/office/drawing/2014/main" id="{D77AE605-AD88-4243-ABD1-6D09E8DAA2B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12360" y="18288"/>
              <a:ext cx="1331640" cy="1597112"/>
            </a:xfrm>
            <a:prstGeom prst="rect">
              <a:avLst/>
            </a:prstGeom>
          </p:spPr>
        </p:pic>
        <p:cxnSp>
          <p:nvCxnSpPr>
            <p:cNvPr id="10" name="Connecteur droit 9">
              <a:extLst>
                <a:ext uri="{FF2B5EF4-FFF2-40B4-BE49-F238E27FC236}">
                  <a16:creationId xmlns:a16="http://schemas.microsoft.com/office/drawing/2014/main" id="{7D639B1C-7904-4467-82DA-5AE3FE3DD460}"/>
                </a:ext>
              </a:extLst>
            </p:cNvPr>
            <p:cNvCxnSpPr/>
            <p:nvPr userDrawn="1"/>
          </p:nvCxnSpPr>
          <p:spPr bwMode="auto">
            <a:xfrm>
              <a:off x="7812360" y="0"/>
              <a:ext cx="0" cy="1615400"/>
            </a:xfrm>
            <a:prstGeom prst="line">
              <a:avLst/>
            </a:prstGeom>
            <a:ln w="12700">
              <a:solidFill>
                <a:schemeClr val="bg2">
                  <a:lumMod val="75000"/>
                </a:schemeClr>
              </a:solidFill>
              <a:headEnd type="none" w="med" len="med"/>
              <a:tailEnd type="none" w="med" len="med"/>
            </a:ln>
          </p:spPr>
          <p:style>
            <a:lnRef idx="1">
              <a:schemeClr val="dk1"/>
            </a:lnRef>
            <a:fillRef idx="0">
              <a:schemeClr val="dk1"/>
            </a:fillRef>
            <a:effectRef idx="0">
              <a:schemeClr val="dk1"/>
            </a:effectRef>
            <a:fontRef idx="minor">
              <a:schemeClr val="tx1"/>
            </a:fontRef>
          </p:style>
        </p:cxnSp>
        <p:pic>
          <p:nvPicPr>
            <p:cNvPr id="12" name="Image 11">
              <a:extLst>
                <a:ext uri="{FF2B5EF4-FFF2-40B4-BE49-F238E27FC236}">
                  <a16:creationId xmlns:a16="http://schemas.microsoft.com/office/drawing/2014/main" id="{B7D7E9E1-6B8E-47F6-8F96-58A9605F6BC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696236" y="652423"/>
              <a:ext cx="1008107" cy="1005383"/>
            </a:xfrm>
            <a:prstGeom prst="rect">
              <a:avLst/>
            </a:prstGeom>
          </p:spPr>
        </p:pic>
        <p:sp>
          <p:nvSpPr>
            <p:cNvPr id="14" name="ZoneTexte 13">
              <a:extLst>
                <a:ext uri="{FF2B5EF4-FFF2-40B4-BE49-F238E27FC236}">
                  <a16:creationId xmlns:a16="http://schemas.microsoft.com/office/drawing/2014/main" id="{2230E279-86E0-4A30-A3FB-5351219D3F2E}"/>
                </a:ext>
              </a:extLst>
            </p:cNvPr>
            <p:cNvSpPr txBox="1"/>
            <p:nvPr userDrawn="1"/>
          </p:nvSpPr>
          <p:spPr>
            <a:xfrm>
              <a:off x="6804248" y="214019"/>
              <a:ext cx="1449875" cy="523220"/>
            </a:xfrm>
            <a:prstGeom prst="rect">
              <a:avLst/>
            </a:prstGeom>
            <a:noFill/>
          </p:spPr>
          <p:txBody>
            <a:bodyPr wrap="square" rtlCol="0">
              <a:spAutoFit/>
            </a:bodyPr>
            <a:lstStyle/>
            <a:p>
              <a:r>
                <a:rPr lang="fr-BE">
                  <a:solidFill>
                    <a:srgbClr val="661227"/>
                  </a:solidFill>
                </a:rPr>
                <a:t>Marchés publics</a:t>
              </a:r>
            </a:p>
          </p:txBody>
        </p:sp>
      </p:grpSp>
    </p:spTree>
    <p:extLst>
      <p:ext uri="{BB962C8B-B14F-4D97-AF65-F5344CB8AC3E}">
        <p14:creationId xmlns:p14="http://schemas.microsoft.com/office/powerpoint/2010/main" val="1421478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Rectangle 11"/>
          <p:cNvSpPr>
            <a:spLocks noGrp="1" noChangeArrowheads="1"/>
          </p:cNvSpPr>
          <p:nvPr>
            <p:ph type="dt" sz="half" idx="10"/>
          </p:nvPr>
        </p:nvSpPr>
        <p:spPr>
          <a:ln/>
        </p:spPr>
        <p:txBody>
          <a:bodyPr/>
          <a:lstStyle>
            <a:lvl1pPr>
              <a:defRPr/>
            </a:lvl1pPr>
          </a:lstStyle>
          <a:p>
            <a:pPr>
              <a:defRPr/>
            </a:pPr>
            <a:r>
              <a:rPr lang="fr-FR"/>
              <a:t> </a:t>
            </a:r>
            <a:endParaRPr lang="fr-BE">
              <a:latin typeface="Impact" pitchFamily="34" charset="0"/>
            </a:endParaRPr>
          </a:p>
        </p:txBody>
      </p:sp>
    </p:spTree>
    <p:extLst>
      <p:ext uri="{BB962C8B-B14F-4D97-AF65-F5344CB8AC3E}">
        <p14:creationId xmlns:p14="http://schemas.microsoft.com/office/powerpoint/2010/main" val="182851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15113" y="692150"/>
            <a:ext cx="2071687" cy="4608513"/>
          </a:xfrm>
        </p:spPr>
        <p:txBody>
          <a:bodyPr vert="eaVert"/>
          <a:lstStyle/>
          <a:p>
            <a:r>
              <a:rPr lang="fr-FR"/>
              <a:t>Modifiez le style du titre</a:t>
            </a:r>
            <a:endParaRPr lang="fr-BE"/>
          </a:p>
        </p:txBody>
      </p:sp>
      <p:sp>
        <p:nvSpPr>
          <p:cNvPr id="3" name="Espace réservé du texte vertical 2"/>
          <p:cNvSpPr>
            <a:spLocks noGrp="1"/>
          </p:cNvSpPr>
          <p:nvPr>
            <p:ph type="body" orient="vert" idx="1"/>
          </p:nvPr>
        </p:nvSpPr>
        <p:spPr>
          <a:xfrm>
            <a:off x="395288" y="692150"/>
            <a:ext cx="6067425" cy="4608513"/>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Rectangle 11"/>
          <p:cNvSpPr>
            <a:spLocks noGrp="1" noChangeArrowheads="1"/>
          </p:cNvSpPr>
          <p:nvPr>
            <p:ph type="dt" sz="half" idx="10"/>
          </p:nvPr>
        </p:nvSpPr>
        <p:spPr>
          <a:ln/>
        </p:spPr>
        <p:txBody>
          <a:bodyPr/>
          <a:lstStyle>
            <a:lvl1pPr>
              <a:defRPr/>
            </a:lvl1pPr>
          </a:lstStyle>
          <a:p>
            <a:pPr>
              <a:defRPr/>
            </a:pPr>
            <a:r>
              <a:rPr lang="fr-FR"/>
              <a:t> </a:t>
            </a:r>
            <a:endParaRPr lang="fr-BE">
              <a:latin typeface="Impact" pitchFamily="34" charset="0"/>
            </a:endParaRPr>
          </a:p>
        </p:txBody>
      </p:sp>
    </p:spTree>
    <p:extLst>
      <p:ext uri="{BB962C8B-B14F-4D97-AF65-F5344CB8AC3E}">
        <p14:creationId xmlns:p14="http://schemas.microsoft.com/office/powerpoint/2010/main" val="2555844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BE"/>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Rectangle 11"/>
          <p:cNvSpPr>
            <a:spLocks noGrp="1" noChangeArrowheads="1"/>
          </p:cNvSpPr>
          <p:nvPr>
            <p:ph type="dt" sz="half" idx="10"/>
          </p:nvPr>
        </p:nvSpPr>
        <p:spPr>
          <a:ln/>
        </p:spPr>
        <p:txBody>
          <a:bodyPr/>
          <a:lstStyle>
            <a:lvl1pPr>
              <a:defRPr/>
            </a:lvl1pPr>
          </a:lstStyle>
          <a:p>
            <a:pPr>
              <a:defRPr/>
            </a:pPr>
            <a:r>
              <a:rPr lang="fr-FR"/>
              <a:t> </a:t>
            </a:r>
            <a:endParaRPr lang="fr-BE">
              <a:latin typeface="Impact" pitchFamily="34" charset="0"/>
            </a:endParaRPr>
          </a:p>
        </p:txBody>
      </p:sp>
    </p:spTree>
    <p:extLst>
      <p:ext uri="{BB962C8B-B14F-4D97-AF65-F5344CB8AC3E}">
        <p14:creationId xmlns:p14="http://schemas.microsoft.com/office/powerpoint/2010/main" val="2308296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4" name="Rectangle 11"/>
          <p:cNvSpPr>
            <a:spLocks noGrp="1" noChangeArrowheads="1"/>
          </p:cNvSpPr>
          <p:nvPr>
            <p:ph type="dt" sz="half" idx="10"/>
          </p:nvPr>
        </p:nvSpPr>
        <p:spPr>
          <a:ln/>
        </p:spPr>
        <p:txBody>
          <a:bodyPr/>
          <a:lstStyle>
            <a:lvl1pPr>
              <a:defRPr/>
            </a:lvl1pPr>
          </a:lstStyle>
          <a:p>
            <a:pPr>
              <a:defRPr/>
            </a:pPr>
            <a:r>
              <a:rPr lang="fr-FR"/>
              <a:t> </a:t>
            </a:r>
            <a:endParaRPr lang="fr-BE">
              <a:latin typeface="Impact" pitchFamily="34" charset="0"/>
            </a:endParaRPr>
          </a:p>
        </p:txBody>
      </p:sp>
    </p:spTree>
    <p:extLst>
      <p:ext uri="{BB962C8B-B14F-4D97-AF65-F5344CB8AC3E}">
        <p14:creationId xmlns:p14="http://schemas.microsoft.com/office/powerpoint/2010/main" val="1296454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BE"/>
          </a:p>
        </p:txBody>
      </p:sp>
      <p:sp>
        <p:nvSpPr>
          <p:cNvPr id="3" name="Espace réservé du contenu 2"/>
          <p:cNvSpPr>
            <a:spLocks noGrp="1"/>
          </p:cNvSpPr>
          <p:nvPr>
            <p:ph sz="half" idx="1"/>
          </p:nvPr>
        </p:nvSpPr>
        <p:spPr>
          <a:xfrm>
            <a:off x="457200" y="2060575"/>
            <a:ext cx="4038600" cy="3240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p:cNvSpPr>
            <a:spLocks noGrp="1"/>
          </p:cNvSpPr>
          <p:nvPr>
            <p:ph sz="half" idx="2"/>
          </p:nvPr>
        </p:nvSpPr>
        <p:spPr>
          <a:xfrm>
            <a:off x="4648200" y="2060575"/>
            <a:ext cx="4038600" cy="3240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Rectangle 11"/>
          <p:cNvSpPr>
            <a:spLocks noGrp="1" noChangeArrowheads="1"/>
          </p:cNvSpPr>
          <p:nvPr>
            <p:ph type="dt" sz="half" idx="10"/>
          </p:nvPr>
        </p:nvSpPr>
        <p:spPr>
          <a:ln/>
        </p:spPr>
        <p:txBody>
          <a:bodyPr/>
          <a:lstStyle>
            <a:lvl1pPr>
              <a:defRPr/>
            </a:lvl1pPr>
          </a:lstStyle>
          <a:p>
            <a:pPr>
              <a:defRPr/>
            </a:pPr>
            <a:r>
              <a:rPr lang="fr-FR"/>
              <a:t> </a:t>
            </a:r>
            <a:endParaRPr lang="fr-BE">
              <a:latin typeface="Impact" pitchFamily="34" charset="0"/>
            </a:endParaRPr>
          </a:p>
        </p:txBody>
      </p:sp>
    </p:spTree>
    <p:extLst>
      <p:ext uri="{BB962C8B-B14F-4D97-AF65-F5344CB8AC3E}">
        <p14:creationId xmlns:p14="http://schemas.microsoft.com/office/powerpoint/2010/main" val="3672151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Modifiez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Rectangle 11"/>
          <p:cNvSpPr>
            <a:spLocks noGrp="1" noChangeArrowheads="1"/>
          </p:cNvSpPr>
          <p:nvPr>
            <p:ph type="dt" sz="half" idx="10"/>
          </p:nvPr>
        </p:nvSpPr>
        <p:spPr>
          <a:ln/>
        </p:spPr>
        <p:txBody>
          <a:bodyPr/>
          <a:lstStyle>
            <a:lvl1pPr>
              <a:defRPr/>
            </a:lvl1pPr>
          </a:lstStyle>
          <a:p>
            <a:pPr>
              <a:defRPr/>
            </a:pPr>
            <a:r>
              <a:rPr lang="fr-FR"/>
              <a:t> </a:t>
            </a:r>
            <a:endParaRPr lang="fr-BE">
              <a:latin typeface="Impact" pitchFamily="34" charset="0"/>
            </a:endParaRPr>
          </a:p>
        </p:txBody>
      </p:sp>
    </p:spTree>
    <p:extLst>
      <p:ext uri="{BB962C8B-B14F-4D97-AF65-F5344CB8AC3E}">
        <p14:creationId xmlns:p14="http://schemas.microsoft.com/office/powerpoint/2010/main" val="1979804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BE"/>
          </a:p>
        </p:txBody>
      </p:sp>
      <p:sp>
        <p:nvSpPr>
          <p:cNvPr id="3" name="Rectangle 11"/>
          <p:cNvSpPr>
            <a:spLocks noGrp="1" noChangeArrowheads="1"/>
          </p:cNvSpPr>
          <p:nvPr>
            <p:ph type="dt" sz="half" idx="10"/>
          </p:nvPr>
        </p:nvSpPr>
        <p:spPr>
          <a:ln/>
        </p:spPr>
        <p:txBody>
          <a:bodyPr/>
          <a:lstStyle>
            <a:lvl1pPr>
              <a:defRPr/>
            </a:lvl1pPr>
          </a:lstStyle>
          <a:p>
            <a:pPr>
              <a:defRPr/>
            </a:pPr>
            <a:r>
              <a:rPr lang="fr-FR"/>
              <a:t> </a:t>
            </a:r>
            <a:endParaRPr lang="fr-BE">
              <a:latin typeface="Impact" pitchFamily="34" charset="0"/>
            </a:endParaRPr>
          </a:p>
        </p:txBody>
      </p:sp>
    </p:spTree>
    <p:extLst>
      <p:ext uri="{BB962C8B-B14F-4D97-AF65-F5344CB8AC3E}">
        <p14:creationId xmlns:p14="http://schemas.microsoft.com/office/powerpoint/2010/main" val="1805414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r>
              <a:rPr lang="fr-FR"/>
              <a:t> </a:t>
            </a:r>
            <a:endParaRPr lang="fr-BE">
              <a:latin typeface="Impact" pitchFamily="34" charset="0"/>
            </a:endParaRPr>
          </a:p>
        </p:txBody>
      </p:sp>
    </p:spTree>
    <p:extLst>
      <p:ext uri="{BB962C8B-B14F-4D97-AF65-F5344CB8AC3E}">
        <p14:creationId xmlns:p14="http://schemas.microsoft.com/office/powerpoint/2010/main" val="2691146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11"/>
          <p:cNvSpPr>
            <a:spLocks noGrp="1" noChangeArrowheads="1"/>
          </p:cNvSpPr>
          <p:nvPr>
            <p:ph type="dt" sz="half" idx="10"/>
          </p:nvPr>
        </p:nvSpPr>
        <p:spPr>
          <a:ln/>
        </p:spPr>
        <p:txBody>
          <a:bodyPr/>
          <a:lstStyle>
            <a:lvl1pPr>
              <a:defRPr/>
            </a:lvl1pPr>
          </a:lstStyle>
          <a:p>
            <a:pPr>
              <a:defRPr/>
            </a:pPr>
            <a:r>
              <a:rPr lang="fr-FR"/>
              <a:t> </a:t>
            </a:r>
            <a:endParaRPr lang="fr-BE">
              <a:latin typeface="Impact" pitchFamily="34" charset="0"/>
            </a:endParaRPr>
          </a:p>
        </p:txBody>
      </p:sp>
    </p:spTree>
    <p:extLst>
      <p:ext uri="{BB962C8B-B14F-4D97-AF65-F5344CB8AC3E}">
        <p14:creationId xmlns:p14="http://schemas.microsoft.com/office/powerpoint/2010/main" val="380715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Cliquez sur l'icône pour ajouter une image</a:t>
            </a:r>
            <a:endParaRPr lang="fr-BE"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11"/>
          <p:cNvSpPr>
            <a:spLocks noGrp="1" noChangeArrowheads="1"/>
          </p:cNvSpPr>
          <p:nvPr>
            <p:ph type="dt" sz="half" idx="10"/>
          </p:nvPr>
        </p:nvSpPr>
        <p:spPr>
          <a:ln/>
        </p:spPr>
        <p:txBody>
          <a:bodyPr/>
          <a:lstStyle>
            <a:lvl1pPr>
              <a:defRPr/>
            </a:lvl1pPr>
          </a:lstStyle>
          <a:p>
            <a:pPr>
              <a:defRPr/>
            </a:pPr>
            <a:r>
              <a:rPr lang="fr-FR"/>
              <a:t> </a:t>
            </a:r>
            <a:endParaRPr lang="fr-BE">
              <a:latin typeface="Impact" pitchFamily="34" charset="0"/>
            </a:endParaRPr>
          </a:p>
        </p:txBody>
      </p:sp>
    </p:spTree>
    <p:extLst>
      <p:ext uri="{BB962C8B-B14F-4D97-AF65-F5344CB8AC3E}">
        <p14:creationId xmlns:p14="http://schemas.microsoft.com/office/powerpoint/2010/main" val="1118972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6921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BE"/>
              <a:t>Cliquez et modifiez le titre</a:t>
            </a:r>
          </a:p>
        </p:txBody>
      </p:sp>
      <p:sp>
        <p:nvSpPr>
          <p:cNvPr id="1027" name="Rectangle 3"/>
          <p:cNvSpPr>
            <a:spLocks noGrp="1" noChangeArrowheads="1"/>
          </p:cNvSpPr>
          <p:nvPr>
            <p:ph type="body" idx="1"/>
          </p:nvPr>
        </p:nvSpPr>
        <p:spPr bwMode="auto">
          <a:xfrm>
            <a:off x="457200" y="2060575"/>
            <a:ext cx="8229600" cy="32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BE"/>
              <a:t>Cliquez pour modifier les styles du texte du masque</a:t>
            </a:r>
          </a:p>
          <a:p>
            <a:pPr lvl="1"/>
            <a:r>
              <a:rPr lang="fr-BE"/>
              <a:t>Deuxième niveau</a:t>
            </a:r>
          </a:p>
          <a:p>
            <a:pPr lvl="2"/>
            <a:r>
              <a:rPr lang="fr-BE"/>
              <a:t>Troisième niveau</a:t>
            </a:r>
          </a:p>
          <a:p>
            <a:pPr lvl="3"/>
            <a:r>
              <a:rPr lang="fr-BE"/>
              <a:t>Quatrième niveau</a:t>
            </a:r>
          </a:p>
          <a:p>
            <a:pPr lvl="4"/>
            <a:r>
              <a:rPr lang="fr-BE"/>
              <a:t>Cinquième niveau</a:t>
            </a:r>
          </a:p>
        </p:txBody>
      </p:sp>
      <p:sp>
        <p:nvSpPr>
          <p:cNvPr id="1033" name="Rectangle 9"/>
          <p:cNvSpPr>
            <a:spLocks noChangeArrowheads="1"/>
          </p:cNvSpPr>
          <p:nvPr/>
        </p:nvSpPr>
        <p:spPr bwMode="auto">
          <a:xfrm>
            <a:off x="0" y="0"/>
            <a:ext cx="9144000" cy="692150"/>
          </a:xfrm>
          <a:prstGeom prst="rect">
            <a:avLst/>
          </a:prstGeom>
          <a:solidFill>
            <a:srgbClr val="661227"/>
          </a:solidFill>
          <a:ln w="9525">
            <a:noFill/>
            <a:miter lim="800000"/>
            <a:headEnd/>
            <a:tailEnd/>
          </a:ln>
          <a:effectLst/>
        </p:spPr>
        <p:txBody>
          <a:bodyPr wrap="none" anchor="ctr"/>
          <a:lstStyle/>
          <a:p>
            <a:pPr>
              <a:defRPr/>
            </a:pPr>
            <a:endParaRPr lang="fr-BE"/>
          </a:p>
        </p:txBody>
      </p:sp>
      <p:sp>
        <p:nvSpPr>
          <p:cNvPr id="1035" name="Rectangle 11"/>
          <p:cNvSpPr>
            <a:spLocks noGrp="1" noChangeArrowheads="1"/>
          </p:cNvSpPr>
          <p:nvPr>
            <p:ph type="dt" sz="half" idx="2"/>
          </p:nvPr>
        </p:nvSpPr>
        <p:spPr bwMode="auto">
          <a:xfrm>
            <a:off x="179388" y="188913"/>
            <a:ext cx="8431212"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vl1pPr>
          </a:lstStyle>
          <a:p>
            <a:pPr>
              <a:defRPr/>
            </a:pPr>
            <a:r>
              <a:rPr lang="fr-FR"/>
              <a:t> </a:t>
            </a:r>
            <a:endParaRPr lang="fr-BE">
              <a:latin typeface="Impact" pitchFamily="34" charset="0"/>
            </a:endParaRPr>
          </a:p>
        </p:txBody>
      </p:sp>
      <p:pic>
        <p:nvPicPr>
          <p:cNvPr id="9" name="Image 8" descr="Une image contenant dessin&#10;&#10;Description générée automatiquement">
            <a:extLst>
              <a:ext uri="{FF2B5EF4-FFF2-40B4-BE49-F238E27FC236}">
                <a16:creationId xmlns:a16="http://schemas.microsoft.com/office/drawing/2014/main" id="{88EC3844-9EB8-4024-A54F-4B9863C66E6C}"/>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920347" y="5673131"/>
            <a:ext cx="865280" cy="1037780"/>
          </a:xfrm>
          <a:prstGeom prst="rect">
            <a:avLst/>
          </a:prstGeom>
        </p:spPr>
      </p:pic>
      <p:cxnSp>
        <p:nvCxnSpPr>
          <p:cNvPr id="10" name="Connecteur droit 9">
            <a:extLst>
              <a:ext uri="{FF2B5EF4-FFF2-40B4-BE49-F238E27FC236}">
                <a16:creationId xmlns:a16="http://schemas.microsoft.com/office/drawing/2014/main" id="{10C877E2-477E-4D1B-AA3F-7A608D5C1FDE}"/>
              </a:ext>
            </a:extLst>
          </p:cNvPr>
          <p:cNvCxnSpPr/>
          <p:nvPr userDrawn="1"/>
        </p:nvCxnSpPr>
        <p:spPr bwMode="auto">
          <a:xfrm>
            <a:off x="920347" y="5661248"/>
            <a:ext cx="0" cy="1049663"/>
          </a:xfrm>
          <a:prstGeom prst="line">
            <a:avLst/>
          </a:prstGeom>
          <a:ln w="12700">
            <a:solidFill>
              <a:schemeClr val="bg2">
                <a:lumMod val="75000"/>
              </a:schemeClr>
            </a:solidFill>
            <a:headEnd type="none" w="med" len="med"/>
            <a:tailEnd type="none" w="med" len="med"/>
          </a:ln>
        </p:spPr>
        <p:style>
          <a:lnRef idx="1">
            <a:schemeClr val="dk1"/>
          </a:lnRef>
          <a:fillRef idx="0">
            <a:schemeClr val="dk1"/>
          </a:fillRef>
          <a:effectRef idx="0">
            <a:schemeClr val="dk1"/>
          </a:effectRef>
          <a:fontRef idx="minor">
            <a:schemeClr val="tx1"/>
          </a:fontRef>
        </p:style>
      </p:cxnSp>
      <p:pic>
        <p:nvPicPr>
          <p:cNvPr id="11" name="Image 10">
            <a:extLst>
              <a:ext uri="{FF2B5EF4-FFF2-40B4-BE49-F238E27FC236}">
                <a16:creationId xmlns:a16="http://schemas.microsoft.com/office/drawing/2014/main" id="{5C8FF6C7-464B-45E1-9A35-803B1BE8FF06}"/>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95106" y="6085183"/>
            <a:ext cx="655053" cy="653283"/>
          </a:xfrm>
          <a:prstGeom prst="rect">
            <a:avLst/>
          </a:prstGeom>
        </p:spPr>
      </p:pic>
      <p:sp>
        <p:nvSpPr>
          <p:cNvPr id="12" name="ZoneTexte 11">
            <a:extLst>
              <a:ext uri="{FF2B5EF4-FFF2-40B4-BE49-F238E27FC236}">
                <a16:creationId xmlns:a16="http://schemas.microsoft.com/office/drawing/2014/main" id="{4F8CB5B3-A3AC-4A4F-A47A-A31558D53CEE}"/>
              </a:ext>
            </a:extLst>
          </p:cNvPr>
          <p:cNvSpPr txBox="1"/>
          <p:nvPr userDrawn="1"/>
        </p:nvSpPr>
        <p:spPr>
          <a:xfrm>
            <a:off x="173509" y="5800314"/>
            <a:ext cx="942107" cy="430887"/>
          </a:xfrm>
          <a:prstGeom prst="rect">
            <a:avLst/>
          </a:prstGeom>
          <a:noFill/>
        </p:spPr>
        <p:txBody>
          <a:bodyPr wrap="square" rtlCol="0">
            <a:spAutoFit/>
          </a:bodyPr>
          <a:lstStyle/>
          <a:p>
            <a:r>
              <a:rPr lang="fr-BE" sz="1100">
                <a:solidFill>
                  <a:srgbClr val="661227"/>
                </a:solidFill>
              </a:rPr>
              <a:t>Marchés publics</a:t>
            </a:r>
          </a:p>
        </p:txBody>
      </p:sp>
    </p:spTree>
  </p:cSld>
  <p:clrMap bg1="lt1" tx1="dk1" bg2="lt2" tx2="dk2" accent1="accent1" accent2="accent2" accent3="accent3" accent4="accent4" accent5="accent5" accent6="accent6" hlink="hlink" folHlink="folHlink"/>
  <p:sldLayoutIdLst>
    <p:sldLayoutId id="2147483767"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hf sldNum="0" hdr="0"/>
  <p:txStyles>
    <p:titleStyle>
      <a:lvl1pPr marL="838200" indent="-838200" algn="l" rtl="0" eaLnBrk="1" fontAlgn="base" hangingPunct="1">
        <a:spcBef>
          <a:spcPct val="0"/>
        </a:spcBef>
        <a:spcAft>
          <a:spcPct val="0"/>
        </a:spcAft>
        <a:buAutoNum type="arabicPeriod"/>
        <a:defRPr sz="3600" b="1">
          <a:solidFill>
            <a:schemeClr val="tx2"/>
          </a:solidFill>
          <a:latin typeface="+mj-lt"/>
          <a:ea typeface="+mj-ea"/>
          <a:cs typeface="+mj-cs"/>
        </a:defRPr>
      </a:lvl1pPr>
      <a:lvl2pPr marL="838200" indent="-838200" algn="l" rtl="0" eaLnBrk="1" fontAlgn="base" hangingPunct="1">
        <a:spcBef>
          <a:spcPct val="0"/>
        </a:spcBef>
        <a:spcAft>
          <a:spcPct val="0"/>
        </a:spcAft>
        <a:buAutoNum type="arabicPeriod"/>
        <a:defRPr sz="3600" b="1">
          <a:solidFill>
            <a:schemeClr val="tx2"/>
          </a:solidFill>
          <a:latin typeface="Arial" charset="0"/>
        </a:defRPr>
      </a:lvl2pPr>
      <a:lvl3pPr marL="838200" indent="-838200" algn="l" rtl="0" eaLnBrk="1" fontAlgn="base" hangingPunct="1">
        <a:spcBef>
          <a:spcPct val="0"/>
        </a:spcBef>
        <a:spcAft>
          <a:spcPct val="0"/>
        </a:spcAft>
        <a:buAutoNum type="arabicPeriod"/>
        <a:defRPr sz="3600" b="1">
          <a:solidFill>
            <a:schemeClr val="tx2"/>
          </a:solidFill>
          <a:latin typeface="Arial" charset="0"/>
        </a:defRPr>
      </a:lvl3pPr>
      <a:lvl4pPr marL="838200" indent="-838200" algn="l" rtl="0" eaLnBrk="1" fontAlgn="base" hangingPunct="1">
        <a:spcBef>
          <a:spcPct val="0"/>
        </a:spcBef>
        <a:spcAft>
          <a:spcPct val="0"/>
        </a:spcAft>
        <a:buAutoNum type="arabicPeriod"/>
        <a:defRPr sz="3600" b="1">
          <a:solidFill>
            <a:schemeClr val="tx2"/>
          </a:solidFill>
          <a:latin typeface="Arial" charset="0"/>
        </a:defRPr>
      </a:lvl4pPr>
      <a:lvl5pPr marL="838200" indent="-838200" algn="l" rtl="0" eaLnBrk="1" fontAlgn="base" hangingPunct="1">
        <a:spcBef>
          <a:spcPct val="0"/>
        </a:spcBef>
        <a:spcAft>
          <a:spcPct val="0"/>
        </a:spcAft>
        <a:buAutoNum type="arabicPeriod"/>
        <a:defRPr sz="3600" b="1">
          <a:solidFill>
            <a:schemeClr val="tx2"/>
          </a:solidFill>
          <a:latin typeface="Arial" charset="0"/>
        </a:defRPr>
      </a:lvl5pPr>
      <a:lvl6pPr marL="1295400" indent="-838200" algn="l" rtl="0" eaLnBrk="1" fontAlgn="base" hangingPunct="1">
        <a:spcBef>
          <a:spcPct val="0"/>
        </a:spcBef>
        <a:spcAft>
          <a:spcPct val="0"/>
        </a:spcAft>
        <a:buAutoNum type="arabicPeriod"/>
        <a:defRPr sz="3600" b="1">
          <a:solidFill>
            <a:schemeClr val="tx2"/>
          </a:solidFill>
          <a:latin typeface="Arial" charset="0"/>
        </a:defRPr>
      </a:lvl6pPr>
      <a:lvl7pPr marL="1752600" indent="-838200" algn="l" rtl="0" eaLnBrk="1" fontAlgn="base" hangingPunct="1">
        <a:spcBef>
          <a:spcPct val="0"/>
        </a:spcBef>
        <a:spcAft>
          <a:spcPct val="0"/>
        </a:spcAft>
        <a:buAutoNum type="arabicPeriod"/>
        <a:defRPr sz="3600" b="1">
          <a:solidFill>
            <a:schemeClr val="tx2"/>
          </a:solidFill>
          <a:latin typeface="Arial" charset="0"/>
        </a:defRPr>
      </a:lvl7pPr>
      <a:lvl8pPr marL="2209800" indent="-838200" algn="l" rtl="0" eaLnBrk="1" fontAlgn="base" hangingPunct="1">
        <a:spcBef>
          <a:spcPct val="0"/>
        </a:spcBef>
        <a:spcAft>
          <a:spcPct val="0"/>
        </a:spcAft>
        <a:buAutoNum type="arabicPeriod"/>
        <a:defRPr sz="3600" b="1">
          <a:solidFill>
            <a:schemeClr val="tx2"/>
          </a:solidFill>
          <a:latin typeface="Arial" charset="0"/>
        </a:defRPr>
      </a:lvl8pPr>
      <a:lvl9pPr marL="2667000" indent="-838200" algn="l" rtl="0" eaLnBrk="1" fontAlgn="base" hangingPunct="1">
        <a:spcBef>
          <a:spcPct val="0"/>
        </a:spcBef>
        <a:spcAft>
          <a:spcPct val="0"/>
        </a:spcAft>
        <a:buAutoNum type="arabicPeriod"/>
        <a:defRPr sz="3600" b="1">
          <a:solidFill>
            <a:schemeClr val="tx2"/>
          </a:solidFill>
          <a:latin typeface="Arial" charset="0"/>
        </a:defRPr>
      </a:lvl9pPr>
    </p:titleStyle>
    <p:bodyStyle>
      <a:lvl1pPr marL="609600" indent="-609600" algn="l" rtl="0" eaLnBrk="1" fontAlgn="base" hangingPunct="1">
        <a:spcBef>
          <a:spcPct val="20000"/>
        </a:spcBef>
        <a:spcAft>
          <a:spcPct val="0"/>
        </a:spcAft>
        <a:buAutoNum type="alphaLcPeriod"/>
        <a:defRPr sz="3200">
          <a:solidFill>
            <a:srgbClr val="661227"/>
          </a:solidFill>
          <a:latin typeface="+mn-lt"/>
          <a:ea typeface="+mn-ea"/>
          <a:cs typeface="+mn-cs"/>
        </a:defRPr>
      </a:lvl1pPr>
      <a:lvl2pPr marL="990600" indent="-533400" algn="l" rtl="0" eaLnBrk="1" fontAlgn="base" hangingPunct="1">
        <a:spcBef>
          <a:spcPct val="20000"/>
        </a:spcBef>
        <a:spcAft>
          <a:spcPct val="0"/>
        </a:spcAft>
        <a:buChar char="•"/>
        <a:defRPr sz="2400">
          <a:solidFill>
            <a:schemeClr val="tx1"/>
          </a:solidFill>
          <a:latin typeface="+mn-lt"/>
        </a:defRPr>
      </a:lvl2pPr>
      <a:lvl3pPr marL="1371600" indent="-457200" algn="l" rtl="0" eaLnBrk="1" fontAlgn="base" hangingPunct="1">
        <a:spcBef>
          <a:spcPct val="20000"/>
        </a:spcBef>
        <a:spcAft>
          <a:spcPct val="0"/>
        </a:spcAft>
        <a:buChar char="•"/>
        <a:defRPr>
          <a:solidFill>
            <a:schemeClr val="tx1"/>
          </a:solidFill>
          <a:latin typeface="+mn-lt"/>
        </a:defRPr>
      </a:lvl3pPr>
      <a:lvl4pPr marL="1752600" indent="-381000" algn="l" rtl="0" eaLnBrk="1" fontAlgn="base" hangingPunct="1">
        <a:spcBef>
          <a:spcPct val="20000"/>
        </a:spcBef>
        <a:spcAft>
          <a:spcPct val="0"/>
        </a:spcAft>
        <a:buChar char="–"/>
        <a:defRPr sz="2000">
          <a:solidFill>
            <a:schemeClr val="tx1"/>
          </a:solidFill>
          <a:latin typeface="+mn-lt"/>
        </a:defRPr>
      </a:lvl4pPr>
      <a:lvl5pPr marL="2209800" indent="-381000" algn="l" rtl="0" eaLnBrk="1" fontAlgn="base" hangingPunct="1">
        <a:spcBef>
          <a:spcPct val="20000"/>
        </a:spcBef>
        <a:spcAft>
          <a:spcPct val="0"/>
        </a:spcAft>
        <a:buChar char="»"/>
        <a:defRPr sz="2000">
          <a:solidFill>
            <a:schemeClr val="tx1"/>
          </a:solidFill>
          <a:latin typeface="+mn-lt"/>
        </a:defRPr>
      </a:lvl5pPr>
      <a:lvl6pPr marL="2667000" indent="-381000" algn="l" rtl="0" eaLnBrk="1" fontAlgn="base" hangingPunct="1">
        <a:spcBef>
          <a:spcPct val="20000"/>
        </a:spcBef>
        <a:spcAft>
          <a:spcPct val="0"/>
        </a:spcAft>
        <a:buChar char="»"/>
        <a:defRPr sz="2000">
          <a:solidFill>
            <a:schemeClr val="tx1"/>
          </a:solidFill>
          <a:latin typeface="+mn-lt"/>
        </a:defRPr>
      </a:lvl6pPr>
      <a:lvl7pPr marL="3124200" indent="-381000" algn="l" rtl="0" eaLnBrk="1" fontAlgn="base" hangingPunct="1">
        <a:spcBef>
          <a:spcPct val="20000"/>
        </a:spcBef>
        <a:spcAft>
          <a:spcPct val="0"/>
        </a:spcAft>
        <a:buChar char="»"/>
        <a:defRPr sz="2000">
          <a:solidFill>
            <a:schemeClr val="tx1"/>
          </a:solidFill>
          <a:latin typeface="+mn-lt"/>
        </a:defRPr>
      </a:lvl7pPr>
      <a:lvl8pPr marL="3581400" indent="-381000" algn="l" rtl="0" eaLnBrk="1" fontAlgn="base" hangingPunct="1">
        <a:spcBef>
          <a:spcPct val="20000"/>
        </a:spcBef>
        <a:spcAft>
          <a:spcPct val="0"/>
        </a:spcAft>
        <a:buChar char="»"/>
        <a:defRPr sz="2000">
          <a:solidFill>
            <a:schemeClr val="tx1"/>
          </a:solidFill>
          <a:latin typeface="+mn-lt"/>
        </a:defRPr>
      </a:lvl8pPr>
      <a:lvl9pPr marL="4038600" indent="-381000" algn="l" rtl="0" eaLnBrk="1" fontAlgn="base" hangingPunct="1">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9.svg"/></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5.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mailto:marchespublics@uvcw.be" TargetMode="External"/><Relationship Id="rId2" Type="http://schemas.openxmlformats.org/officeDocument/2006/relationships/hyperlink" Target="https://www.uvcw.be/marches-publics/accueil"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1.xml.rels><?xml version="1.0" encoding="UTF-8" standalone="yes"?>
<Relationships xmlns="http://schemas.openxmlformats.org/package/2006/relationships"><Relationship Id="rId3" Type="http://schemas.openxmlformats.org/officeDocument/2006/relationships/hyperlink" Target="mailto:anf@uvcw.be" TargetMode="External"/><Relationship Id="rId2" Type="http://schemas.openxmlformats.org/officeDocument/2006/relationships/hyperlink" Target="https://www.uvcw.be/personnel/accueil"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brulocalis.brussels/fr/accueil.html" TargetMode="External"/><Relationship Id="rId1" Type="http://schemas.openxmlformats.org/officeDocument/2006/relationships/slideLayout" Target="../slideLayouts/slideLayout2.xml"/><Relationship Id="rId6" Type="http://schemas.openxmlformats.org/officeDocument/2006/relationships/hyperlink" Target="mailto:georgy.manalis@brulocalis.brussels" TargetMode="External"/><Relationship Id="rId5" Type="http://schemas.openxmlformats.org/officeDocument/2006/relationships/hyperlink" Target="mailto:maxime.banse@brulocalis.brussels" TargetMode="External"/><Relationship Id="rId4" Type="http://schemas.openxmlformats.org/officeDocument/2006/relationships/hyperlink" Target="mailto:sacha.lefevre@brulocalis.brussels"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5.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0" y="1722269"/>
            <a:ext cx="9144000" cy="2165684"/>
          </a:xfrm>
        </p:spPr>
        <p:txBody>
          <a:bodyPr/>
          <a:lstStyle/>
          <a:p>
            <a:pPr algn="ctr" eaLnBrk="1" hangingPunct="1"/>
            <a:r>
              <a:rPr lang="fr-BE" sz="3200"/>
              <a:t>Adhésion à la centrale </a:t>
            </a:r>
            <a:br>
              <a:rPr lang="fr-BE" sz="3200"/>
            </a:br>
            <a:r>
              <a:rPr lang="fr-BE" sz="3200"/>
              <a:t>« 2</a:t>
            </a:r>
            <a:r>
              <a:rPr lang="fr-BE" sz="3200" baseline="30000"/>
              <a:t>e</a:t>
            </a:r>
            <a:r>
              <a:rPr lang="fr-BE" sz="3200"/>
              <a:t> pilier de pension » du SFP:</a:t>
            </a:r>
            <a:br>
              <a:rPr lang="fr-BE" sz="3200"/>
            </a:br>
            <a:r>
              <a:rPr lang="fr-BE" sz="3200"/>
              <a:t>Région wallonne, </a:t>
            </a:r>
            <a:br>
              <a:rPr lang="fr-BE" sz="3200"/>
            </a:br>
            <a:r>
              <a:rPr lang="fr-BE" sz="3200"/>
              <a:t>Communauté germanophone </a:t>
            </a:r>
            <a:br>
              <a:rPr lang="fr-BE" sz="3200"/>
            </a:br>
            <a:r>
              <a:rPr lang="fr-BE" sz="3200"/>
              <a:t>et Région de Bruxelles-Capitale</a:t>
            </a:r>
          </a:p>
        </p:txBody>
      </p:sp>
      <p:sp>
        <p:nvSpPr>
          <p:cNvPr id="3077" name="Sous-titre 6"/>
          <p:cNvSpPr>
            <a:spLocks noGrp="1"/>
          </p:cNvSpPr>
          <p:nvPr>
            <p:ph type="subTitle" idx="4294967295"/>
          </p:nvPr>
        </p:nvSpPr>
        <p:spPr>
          <a:xfrm>
            <a:off x="395536" y="5814776"/>
            <a:ext cx="8280970" cy="640174"/>
          </a:xfrm>
        </p:spPr>
        <p:txBody>
          <a:bodyPr/>
          <a:lstStyle/>
          <a:p>
            <a:pPr marL="0" indent="0" algn="r">
              <a:buNone/>
            </a:pPr>
            <a:r>
              <a:rPr lang="fr-FR" sz="2000" b="1">
                <a:latin typeface="+mj-lt"/>
              </a:rPr>
              <a:t>Maxime Banse – Mathieu Lambert – Sacha Lefèvre – Luigi Mendola </a:t>
            </a:r>
          </a:p>
        </p:txBody>
      </p:sp>
      <p:sp>
        <p:nvSpPr>
          <p:cNvPr id="2" name="Espace réservé de la date 1"/>
          <p:cNvSpPr>
            <a:spLocks noGrp="1"/>
          </p:cNvSpPr>
          <p:nvPr>
            <p:ph type="dt" sz="half" idx="10"/>
          </p:nvPr>
        </p:nvSpPr>
        <p:spPr/>
        <p:txBody>
          <a:bodyPr/>
          <a:lstStyle/>
          <a:p>
            <a:pPr>
              <a:defRPr/>
            </a:pPr>
            <a:r>
              <a:rPr lang="fr-FR"/>
              <a:t> </a:t>
            </a:r>
            <a:endParaRPr lang="fr-BE"/>
          </a:p>
        </p:txBody>
      </p:sp>
      <p:sp>
        <p:nvSpPr>
          <p:cNvPr id="3075" name="ZoneTexte 5"/>
          <p:cNvSpPr txBox="1">
            <a:spLocks noChangeArrowheads="1"/>
          </p:cNvSpPr>
          <p:nvPr/>
        </p:nvSpPr>
        <p:spPr bwMode="auto">
          <a:xfrm>
            <a:off x="0" y="4951176"/>
            <a:ext cx="9144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400" b="1">
                <a:solidFill>
                  <a:schemeClr val="bg1"/>
                </a:solidFill>
                <a:latin typeface="Arial" charset="0"/>
              </a:defRPr>
            </a:lvl1pPr>
            <a:lvl2pPr marL="742950" indent="-285750" eaLnBrk="0" hangingPunct="0">
              <a:defRPr sz="1400" b="1">
                <a:solidFill>
                  <a:schemeClr val="bg1"/>
                </a:solidFill>
                <a:latin typeface="Arial" charset="0"/>
              </a:defRPr>
            </a:lvl2pPr>
            <a:lvl3pPr marL="1143000" indent="-228600" eaLnBrk="0" hangingPunct="0">
              <a:defRPr sz="1400" b="1">
                <a:solidFill>
                  <a:schemeClr val="bg1"/>
                </a:solidFill>
                <a:latin typeface="Arial" charset="0"/>
              </a:defRPr>
            </a:lvl3pPr>
            <a:lvl4pPr marL="1600200" indent="-228600" eaLnBrk="0" hangingPunct="0">
              <a:defRPr sz="1400" b="1">
                <a:solidFill>
                  <a:schemeClr val="bg1"/>
                </a:solidFill>
                <a:latin typeface="Arial" charset="0"/>
              </a:defRPr>
            </a:lvl4pPr>
            <a:lvl5pPr marL="2057400" indent="-228600" eaLnBrk="0" hangingPunct="0">
              <a:defRPr sz="1400" b="1">
                <a:solidFill>
                  <a:schemeClr val="bg1"/>
                </a:solidFill>
                <a:latin typeface="Arial" charset="0"/>
              </a:defRPr>
            </a:lvl5pPr>
            <a:lvl6pPr marL="2514600" indent="-228600" eaLnBrk="0" fontAlgn="base" hangingPunct="0">
              <a:spcBef>
                <a:spcPct val="0"/>
              </a:spcBef>
              <a:spcAft>
                <a:spcPct val="0"/>
              </a:spcAft>
              <a:defRPr sz="1400" b="1">
                <a:solidFill>
                  <a:schemeClr val="bg1"/>
                </a:solidFill>
                <a:latin typeface="Arial" charset="0"/>
              </a:defRPr>
            </a:lvl6pPr>
            <a:lvl7pPr marL="2971800" indent="-228600" eaLnBrk="0" fontAlgn="base" hangingPunct="0">
              <a:spcBef>
                <a:spcPct val="0"/>
              </a:spcBef>
              <a:spcAft>
                <a:spcPct val="0"/>
              </a:spcAft>
              <a:defRPr sz="1400" b="1">
                <a:solidFill>
                  <a:schemeClr val="bg1"/>
                </a:solidFill>
                <a:latin typeface="Arial" charset="0"/>
              </a:defRPr>
            </a:lvl7pPr>
            <a:lvl8pPr marL="3429000" indent="-228600" eaLnBrk="0" fontAlgn="base" hangingPunct="0">
              <a:spcBef>
                <a:spcPct val="0"/>
              </a:spcBef>
              <a:spcAft>
                <a:spcPct val="0"/>
              </a:spcAft>
              <a:defRPr sz="1400" b="1">
                <a:solidFill>
                  <a:schemeClr val="bg1"/>
                </a:solidFill>
                <a:latin typeface="Arial" charset="0"/>
              </a:defRPr>
            </a:lvl8pPr>
            <a:lvl9pPr marL="3886200" indent="-228600" eaLnBrk="0" fontAlgn="base" hangingPunct="0">
              <a:spcBef>
                <a:spcPct val="0"/>
              </a:spcBef>
              <a:spcAft>
                <a:spcPct val="0"/>
              </a:spcAft>
              <a:defRPr sz="1400" b="1">
                <a:solidFill>
                  <a:schemeClr val="bg1"/>
                </a:solidFill>
                <a:latin typeface="Arial" charset="0"/>
              </a:defRPr>
            </a:lvl9pPr>
          </a:lstStyle>
          <a:p>
            <a:pPr algn="ctr" eaLnBrk="1" hangingPunct="1"/>
            <a:r>
              <a:rPr lang="fr-BE" sz="1800"/>
              <a:t>Webinaire du Service fédéral des pensions  – 2 juin 2022</a:t>
            </a:r>
          </a:p>
          <a:p>
            <a:pPr algn="ctr" eaLnBrk="1" hangingPunct="1"/>
            <a:endParaRPr lang="fr-BE"/>
          </a:p>
        </p:txBody>
      </p:sp>
      <p:pic>
        <p:nvPicPr>
          <p:cNvPr id="3" name="Image 2">
            <a:extLst>
              <a:ext uri="{FF2B5EF4-FFF2-40B4-BE49-F238E27FC236}">
                <a16:creationId xmlns:a16="http://schemas.microsoft.com/office/drawing/2014/main" id="{1A8ABB61-A7FE-EA30-79CE-6614B40CD639}"/>
              </a:ext>
            </a:extLst>
          </p:cNvPr>
          <p:cNvPicPr>
            <a:picLocks noChangeAspect="1"/>
          </p:cNvPicPr>
          <p:nvPr/>
        </p:nvPicPr>
        <p:blipFill>
          <a:blip r:embed="rId3"/>
          <a:stretch>
            <a:fillRect/>
          </a:stretch>
        </p:blipFill>
        <p:spPr>
          <a:xfrm>
            <a:off x="106532" y="225618"/>
            <a:ext cx="2564892" cy="78409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09CB75-3527-4910-A9E2-6D4DB7B8F99D}"/>
              </a:ext>
            </a:extLst>
          </p:cNvPr>
          <p:cNvSpPr>
            <a:spLocks noGrp="1"/>
          </p:cNvSpPr>
          <p:nvPr>
            <p:ph type="title"/>
          </p:nvPr>
        </p:nvSpPr>
        <p:spPr/>
        <p:txBody>
          <a:bodyPr/>
          <a:lstStyle/>
          <a:p>
            <a:pPr marL="0" indent="0">
              <a:buNone/>
            </a:pPr>
            <a:r>
              <a:rPr lang="fr-FR"/>
              <a:t>Adhésion à la centrale</a:t>
            </a:r>
            <a:endParaRPr lang="fr-BE"/>
          </a:p>
        </p:txBody>
      </p:sp>
      <p:sp>
        <p:nvSpPr>
          <p:cNvPr id="3" name="Espace réservé du contenu 2">
            <a:extLst>
              <a:ext uri="{FF2B5EF4-FFF2-40B4-BE49-F238E27FC236}">
                <a16:creationId xmlns:a16="http://schemas.microsoft.com/office/drawing/2014/main" id="{C0AA1123-27A3-4800-BED5-59389931FEFB}"/>
              </a:ext>
            </a:extLst>
          </p:cNvPr>
          <p:cNvSpPr>
            <a:spLocks noGrp="1"/>
          </p:cNvSpPr>
          <p:nvPr>
            <p:ph idx="1"/>
          </p:nvPr>
        </p:nvSpPr>
        <p:spPr>
          <a:xfrm>
            <a:off x="457200" y="1628800"/>
            <a:ext cx="8229600" cy="3671863"/>
          </a:xfrm>
        </p:spPr>
        <p:txBody>
          <a:bodyPr/>
          <a:lstStyle/>
          <a:p>
            <a:pPr marL="457200" indent="-457200">
              <a:buFont typeface="Wingdings" panose="05000000000000000000" pitchFamily="2" charset="2"/>
              <a:buChar char="Ø"/>
            </a:pPr>
            <a:r>
              <a:rPr lang="fr-FR" sz="1800" b="1"/>
              <a:t>Conseil communal </a:t>
            </a:r>
            <a:r>
              <a:rPr lang="fr-FR" sz="1800"/>
              <a:t>(</a:t>
            </a:r>
            <a:r>
              <a:rPr lang="fr-FR" sz="1800" b="1"/>
              <a:t>N.B. :</a:t>
            </a:r>
            <a:r>
              <a:rPr lang="fr-FR" sz="1800"/>
              <a:t> pas de règle spécifique dans la NLC </a:t>
            </a:r>
            <a:r>
              <a:rPr lang="fr-FR" sz="1800">
                <a:ea typeface="+mn-lt"/>
                <a:cs typeface="+mn-lt"/>
              </a:rPr>
              <a:t>→ </a:t>
            </a:r>
            <a:r>
              <a:rPr lang="fr-FR" sz="1800" b="1"/>
              <a:t>art. 117</a:t>
            </a:r>
            <a:r>
              <a:rPr lang="fr-FR" sz="1800"/>
              <a:t>) - </a:t>
            </a:r>
            <a:r>
              <a:rPr lang="fr-FR" sz="1800">
                <a:solidFill>
                  <a:schemeClr val="tx1"/>
                </a:solidFill>
              </a:rPr>
              <a:t>(</a:t>
            </a:r>
            <a:r>
              <a:rPr lang="fr-FR" sz="1800" b="1">
                <a:solidFill>
                  <a:schemeClr val="tx1"/>
                </a:solidFill>
              </a:rPr>
              <a:t>N.B.:</a:t>
            </a:r>
            <a:r>
              <a:rPr lang="fr-FR" sz="1800">
                <a:solidFill>
                  <a:schemeClr val="tx1"/>
                </a:solidFill>
              </a:rPr>
              <a:t> tutelle générale d’annulation  – pas de transmission </a:t>
            </a:r>
            <a:r>
              <a:rPr lang="fr-FR" sz="1800" i="1">
                <a:solidFill>
                  <a:schemeClr val="tx1"/>
                </a:solidFill>
              </a:rPr>
              <a:t>in extenso</a:t>
            </a:r>
            <a:r>
              <a:rPr lang="fr-FR" sz="1800">
                <a:solidFill>
                  <a:schemeClr val="tx1"/>
                </a:solidFill>
              </a:rPr>
              <a:t> - art. 7 – Ordonnance du 14 mai 1998 organisant la tutelle administrative sur les communes de la Région de Bruxelles-Capitale )</a:t>
            </a:r>
            <a:endParaRPr lang="fr-FR" sz="1800">
              <a:solidFill>
                <a:schemeClr val="tx1"/>
              </a:solidFill>
              <a:cs typeface="Arial"/>
            </a:endParaRPr>
          </a:p>
          <a:p>
            <a:pPr marL="457200" indent="-457200">
              <a:buFont typeface="Wingdings" panose="05000000000000000000" pitchFamily="2" charset="2"/>
              <a:buChar char="Ø"/>
            </a:pPr>
            <a:r>
              <a:rPr lang="fr-BE" sz="1800" b="1"/>
              <a:t>Conseil de l’action sociale </a:t>
            </a:r>
            <a:r>
              <a:rPr lang="fr-BE" sz="1800">
                <a:solidFill>
                  <a:schemeClr val="tx1"/>
                </a:solidFill>
              </a:rPr>
              <a:t>(</a:t>
            </a:r>
            <a:r>
              <a:rPr lang="fr-BE" sz="1800" b="1">
                <a:solidFill>
                  <a:schemeClr val="tx1"/>
                </a:solidFill>
              </a:rPr>
              <a:t>N.B. :</a:t>
            </a:r>
            <a:r>
              <a:rPr lang="fr-BE" sz="1800">
                <a:solidFill>
                  <a:schemeClr val="tx1"/>
                </a:solidFill>
              </a:rPr>
              <a:t> pas de règle spécifique dans la L.O. version bruxelloise </a:t>
            </a:r>
            <a:r>
              <a:rPr lang="fr-BE" sz="1800">
                <a:solidFill>
                  <a:schemeClr val="tx1"/>
                </a:solidFill>
                <a:ea typeface="+mn-lt"/>
                <a:cs typeface="+mn-lt"/>
              </a:rPr>
              <a:t>→ </a:t>
            </a:r>
            <a:r>
              <a:rPr lang="fr-BE" sz="1800" b="1">
                <a:solidFill>
                  <a:schemeClr val="tx1"/>
                </a:solidFill>
              </a:rPr>
              <a:t>art. 24</a:t>
            </a:r>
            <a:r>
              <a:rPr lang="fr-BE" sz="1800">
                <a:solidFill>
                  <a:schemeClr val="tx1"/>
                </a:solidFill>
              </a:rPr>
              <a:t>)</a:t>
            </a:r>
            <a:r>
              <a:rPr lang="fr-BE" sz="1800">
                <a:solidFill>
                  <a:srgbClr val="FF0000"/>
                </a:solidFill>
              </a:rPr>
              <a:t> </a:t>
            </a:r>
            <a:r>
              <a:rPr lang="fr-BE" sz="1800">
                <a:solidFill>
                  <a:schemeClr val="tx1"/>
                </a:solidFill>
              </a:rPr>
              <a:t>- </a:t>
            </a:r>
            <a:r>
              <a:rPr lang="fr-FR" sz="1800">
                <a:solidFill>
                  <a:schemeClr val="tx1"/>
                </a:solidFill>
              </a:rPr>
              <a:t>(</a:t>
            </a:r>
            <a:r>
              <a:rPr lang="fr-FR" sz="1800" b="1">
                <a:solidFill>
                  <a:schemeClr val="tx1"/>
                </a:solidFill>
              </a:rPr>
              <a:t>N.B. :</a:t>
            </a:r>
            <a:r>
              <a:rPr lang="fr-FR" sz="1800">
                <a:solidFill>
                  <a:schemeClr val="tx1"/>
                </a:solidFill>
              </a:rPr>
              <a:t> tutelle générale d’annulation – pas de transmission </a:t>
            </a:r>
            <a:r>
              <a:rPr lang="fr-FR" sz="1800" i="1">
                <a:solidFill>
                  <a:schemeClr val="tx1"/>
                </a:solidFill>
              </a:rPr>
              <a:t>in extenso</a:t>
            </a:r>
            <a:r>
              <a:rPr lang="fr-FR" sz="1800">
                <a:solidFill>
                  <a:schemeClr val="tx1"/>
                </a:solidFill>
              </a:rPr>
              <a:t> - art. 112</a:t>
            </a:r>
            <a:r>
              <a:rPr lang="fr-FR" sz="1800" i="1">
                <a:solidFill>
                  <a:schemeClr val="tx1"/>
                </a:solidFill>
              </a:rPr>
              <a:t>quinquies</a:t>
            </a:r>
            <a:r>
              <a:rPr lang="fr-FR" sz="1800">
                <a:solidFill>
                  <a:schemeClr val="tx1"/>
                </a:solidFill>
              </a:rPr>
              <a:t>)</a:t>
            </a:r>
            <a:endParaRPr lang="fr-FR" sz="1800">
              <a:solidFill>
                <a:schemeClr val="tx1"/>
              </a:solidFill>
              <a:cs typeface="Arial"/>
            </a:endParaRPr>
          </a:p>
          <a:p>
            <a:pPr marL="457200" indent="-457200">
              <a:buFont typeface="Wingdings,Sans-Serif" panose="05000000000000000000" pitchFamily="2" charset="2"/>
              <a:buChar char="Ø"/>
            </a:pPr>
            <a:r>
              <a:rPr lang="fr-FR" sz="1800" b="1">
                <a:ea typeface="+mn-lt"/>
                <a:cs typeface="+mn-lt"/>
              </a:rPr>
              <a:t>Conseil d’administration (intercommunale),</a:t>
            </a:r>
            <a:r>
              <a:rPr lang="fr-FR" sz="1800">
                <a:ea typeface="+mn-lt"/>
                <a:cs typeface="+mn-lt"/>
              </a:rPr>
              <a:t> </a:t>
            </a:r>
            <a:r>
              <a:rPr lang="fr-FR" sz="1800" b="1" i="1">
                <a:ea typeface="+mn-lt"/>
                <a:cs typeface="+mn-lt"/>
              </a:rPr>
              <a:t>sauf délégation</a:t>
            </a:r>
            <a:r>
              <a:rPr lang="fr-FR" sz="1800">
                <a:ea typeface="+mn-lt"/>
                <a:cs typeface="+mn-lt"/>
              </a:rPr>
              <a:t> </a:t>
            </a:r>
            <a:r>
              <a:rPr lang="fr-FR" sz="1800">
                <a:solidFill>
                  <a:schemeClr val="tx1"/>
                </a:solidFill>
                <a:ea typeface="+mn-lt"/>
                <a:cs typeface="+mn-lt"/>
              </a:rPr>
              <a:t>prévue par les statuts ou consentie par le CA conformément à ceux-ci (</a:t>
            </a:r>
            <a:r>
              <a:rPr lang="fr-FR" sz="1800" b="1">
                <a:solidFill>
                  <a:schemeClr val="tx1"/>
                </a:solidFill>
                <a:ea typeface="+mn-lt"/>
                <a:cs typeface="+mn-lt"/>
              </a:rPr>
              <a:t>N.B. : </a:t>
            </a:r>
            <a:r>
              <a:rPr lang="fr-FR" sz="1800">
                <a:solidFill>
                  <a:schemeClr val="tx1"/>
                </a:solidFill>
                <a:ea typeface="+mn-lt"/>
                <a:cs typeface="+mn-lt"/>
              </a:rPr>
              <a:t>tutelle générale d'annulation – pas de transmission </a:t>
            </a:r>
            <a:r>
              <a:rPr lang="fr-FR" sz="1800" i="1">
                <a:solidFill>
                  <a:schemeClr val="tx1"/>
                </a:solidFill>
                <a:ea typeface="+mn-lt"/>
                <a:cs typeface="+mn-lt"/>
              </a:rPr>
              <a:t>in extenso</a:t>
            </a:r>
            <a:r>
              <a:rPr lang="fr-FR" sz="1800">
                <a:solidFill>
                  <a:schemeClr val="tx1"/>
                </a:solidFill>
                <a:ea typeface="+mn-lt"/>
                <a:cs typeface="+mn-lt"/>
              </a:rPr>
              <a:t> - art. 82 - Ordonnance relative aux modes spécifiques de gestion communale et à la coopération intercommunale du 5 juillet 2018)</a:t>
            </a:r>
            <a:endParaRPr lang="en-US" sz="1800">
              <a:solidFill>
                <a:schemeClr val="tx1"/>
              </a:solidFill>
              <a:ea typeface="+mn-lt"/>
              <a:cs typeface="+mn-lt"/>
            </a:endParaRPr>
          </a:p>
          <a:p>
            <a:pPr marL="457200" indent="-457200">
              <a:buFont typeface="Wingdings" panose="05000000000000000000" pitchFamily="2" charset="2"/>
              <a:buChar char="Ø"/>
            </a:pPr>
            <a:endParaRPr lang="fr-FR" sz="2000">
              <a:solidFill>
                <a:srgbClr val="FF0000"/>
              </a:solidFill>
              <a:cs typeface="Arial"/>
            </a:endParaRPr>
          </a:p>
        </p:txBody>
      </p:sp>
      <p:sp>
        <p:nvSpPr>
          <p:cNvPr id="4" name="Espace réservé de la date 3">
            <a:extLst>
              <a:ext uri="{FF2B5EF4-FFF2-40B4-BE49-F238E27FC236}">
                <a16:creationId xmlns:a16="http://schemas.microsoft.com/office/drawing/2014/main" id="{F7AFA503-45E4-4051-9492-BC0C7C078D8A}"/>
              </a:ext>
            </a:extLst>
          </p:cNvPr>
          <p:cNvSpPr>
            <a:spLocks noGrp="1"/>
          </p:cNvSpPr>
          <p:nvPr>
            <p:ph type="dt" sz="half" idx="10"/>
          </p:nvPr>
        </p:nvSpPr>
        <p:spPr/>
        <p:txBody>
          <a:bodyPr/>
          <a:lstStyle/>
          <a:p>
            <a:pPr>
              <a:defRPr/>
            </a:pPr>
            <a:r>
              <a:rPr lang="fr-FR"/>
              <a:t> </a:t>
            </a:r>
            <a:endParaRPr lang="fr-BE">
              <a:latin typeface="Impact" pitchFamily="34" charset="0"/>
            </a:endParaRPr>
          </a:p>
        </p:txBody>
      </p:sp>
      <p:sp>
        <p:nvSpPr>
          <p:cNvPr id="5" name="Bulle narrative : rectangle à coins arrondis 4">
            <a:extLst>
              <a:ext uri="{FF2B5EF4-FFF2-40B4-BE49-F238E27FC236}">
                <a16:creationId xmlns:a16="http://schemas.microsoft.com/office/drawing/2014/main" id="{BDFDAB99-1C62-4B6C-B6F5-D6935CED949B}"/>
              </a:ext>
            </a:extLst>
          </p:cNvPr>
          <p:cNvSpPr/>
          <p:nvPr/>
        </p:nvSpPr>
        <p:spPr bwMode="auto">
          <a:xfrm>
            <a:off x="1919642" y="5182003"/>
            <a:ext cx="6192688" cy="1057133"/>
          </a:xfrm>
          <a:prstGeom prst="wedgeRoundRectCallout">
            <a:avLst>
              <a:gd name="adj1" fmla="val -50580"/>
              <a:gd name="adj2" fmla="val 70516"/>
              <a:gd name="adj3" fmla="val 16667"/>
            </a:avLst>
          </a:prstGeom>
          <a:noFill/>
          <a:ln w="25400" cap="flat" cmpd="sng" algn="ctr">
            <a:solidFill>
              <a:srgbClr val="661227"/>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a:ln>
                  <a:noFill/>
                </a:ln>
                <a:solidFill>
                  <a:srgbClr val="661227"/>
                </a:solidFill>
                <a:effectLst/>
                <a:latin typeface="Arial" charset="0"/>
              </a:rPr>
              <a:t>L’adhésion à une centrale n’engage à rien ! (Sauf condition contraire dans l’éventuelle convention d’adhésion – </a:t>
            </a:r>
            <a:r>
              <a:rPr kumimoji="0" lang="fr-FR" sz="2000" b="1" i="0" u="sng" strike="noStrike" cap="none" normalizeH="0" baseline="0">
                <a:ln>
                  <a:noFill/>
                </a:ln>
                <a:solidFill>
                  <a:srgbClr val="661227"/>
                </a:solidFill>
                <a:effectLst/>
                <a:latin typeface="Arial" charset="0"/>
              </a:rPr>
              <a:t>pas en l’occurrence</a:t>
            </a:r>
            <a:r>
              <a:rPr kumimoji="0" lang="fr-FR" sz="2000" b="1" i="0" strike="noStrike" cap="none" normalizeH="0" baseline="0">
                <a:ln>
                  <a:noFill/>
                </a:ln>
                <a:solidFill>
                  <a:srgbClr val="661227"/>
                </a:solidFill>
                <a:effectLst/>
                <a:latin typeface="Arial" charset="0"/>
              </a:rPr>
              <a:t>)</a:t>
            </a:r>
            <a:endParaRPr kumimoji="0" lang="fr-BE" sz="2000" b="1" i="0" strike="noStrike" cap="none" normalizeH="0" baseline="0">
              <a:ln>
                <a:noFill/>
              </a:ln>
              <a:solidFill>
                <a:srgbClr val="661227"/>
              </a:solidFill>
              <a:effectLst/>
              <a:latin typeface="Arial" charset="0"/>
            </a:endParaRPr>
          </a:p>
        </p:txBody>
      </p:sp>
      <p:sp>
        <p:nvSpPr>
          <p:cNvPr id="6" name="Espace réservé de la date 3">
            <a:extLst>
              <a:ext uri="{FF2B5EF4-FFF2-40B4-BE49-F238E27FC236}">
                <a16:creationId xmlns:a16="http://schemas.microsoft.com/office/drawing/2014/main" id="{D9728007-9066-6E8B-D78F-8800B433DA60}"/>
              </a:ext>
            </a:extLst>
          </p:cNvPr>
          <p:cNvSpPr txBox="1">
            <a:spLocks/>
          </p:cNvSpPr>
          <p:nvPr/>
        </p:nvSpPr>
        <p:spPr bwMode="auto">
          <a:xfrm>
            <a:off x="179388" y="44624"/>
            <a:ext cx="8785100" cy="6205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fr-BE"/>
            </a:defPPr>
            <a:lvl1pPr algn="l" rtl="0" fontAlgn="base">
              <a:spcBef>
                <a:spcPct val="0"/>
              </a:spcBef>
              <a:spcAft>
                <a:spcPct val="0"/>
              </a:spcAft>
              <a:defRPr sz="1400" b="1" kern="1200">
                <a:solidFill>
                  <a:schemeClr val="bg1"/>
                </a:solidFill>
                <a:latin typeface="Arial" charset="0"/>
                <a:ea typeface="+mn-ea"/>
                <a:cs typeface="+mn-cs"/>
              </a:defRPr>
            </a:lvl1pPr>
            <a:lvl2pPr marL="457200" algn="l" rtl="0" fontAlgn="base">
              <a:spcBef>
                <a:spcPct val="0"/>
              </a:spcBef>
              <a:spcAft>
                <a:spcPct val="0"/>
              </a:spcAft>
              <a:defRPr sz="1400" b="1" kern="1200">
                <a:solidFill>
                  <a:schemeClr val="bg1"/>
                </a:solidFill>
                <a:latin typeface="Arial" charset="0"/>
                <a:ea typeface="+mn-ea"/>
                <a:cs typeface="+mn-cs"/>
              </a:defRPr>
            </a:lvl2pPr>
            <a:lvl3pPr marL="914400" algn="l" rtl="0" fontAlgn="base">
              <a:spcBef>
                <a:spcPct val="0"/>
              </a:spcBef>
              <a:spcAft>
                <a:spcPct val="0"/>
              </a:spcAft>
              <a:defRPr sz="1400" b="1" kern="1200">
                <a:solidFill>
                  <a:schemeClr val="bg1"/>
                </a:solidFill>
                <a:latin typeface="Arial" charset="0"/>
                <a:ea typeface="+mn-ea"/>
                <a:cs typeface="+mn-cs"/>
              </a:defRPr>
            </a:lvl3pPr>
            <a:lvl4pPr marL="1371600" algn="l" rtl="0" fontAlgn="base">
              <a:spcBef>
                <a:spcPct val="0"/>
              </a:spcBef>
              <a:spcAft>
                <a:spcPct val="0"/>
              </a:spcAft>
              <a:defRPr sz="1400" b="1" kern="1200">
                <a:solidFill>
                  <a:schemeClr val="bg1"/>
                </a:solidFill>
                <a:latin typeface="Arial" charset="0"/>
                <a:ea typeface="+mn-ea"/>
                <a:cs typeface="+mn-cs"/>
              </a:defRPr>
            </a:lvl4pPr>
            <a:lvl5pPr marL="1828800" algn="l" rtl="0" fontAlgn="base">
              <a:spcBef>
                <a:spcPct val="0"/>
              </a:spcBef>
              <a:spcAft>
                <a:spcPct val="0"/>
              </a:spcAft>
              <a:defRPr sz="1400" b="1" kern="1200">
                <a:solidFill>
                  <a:schemeClr val="bg1"/>
                </a:solidFill>
                <a:latin typeface="Arial" charset="0"/>
                <a:ea typeface="+mn-ea"/>
                <a:cs typeface="+mn-cs"/>
              </a:defRPr>
            </a:lvl5pPr>
            <a:lvl6pPr marL="2286000" algn="l" defTabSz="914400" rtl="0" eaLnBrk="1" latinLnBrk="0" hangingPunct="1">
              <a:defRPr sz="1400" b="1" kern="1200">
                <a:solidFill>
                  <a:schemeClr val="bg1"/>
                </a:solidFill>
                <a:latin typeface="Arial" charset="0"/>
                <a:ea typeface="+mn-ea"/>
                <a:cs typeface="+mn-cs"/>
              </a:defRPr>
            </a:lvl6pPr>
            <a:lvl7pPr marL="2743200" algn="l" defTabSz="914400" rtl="0" eaLnBrk="1" latinLnBrk="0" hangingPunct="1">
              <a:defRPr sz="1400" b="1" kern="1200">
                <a:solidFill>
                  <a:schemeClr val="bg1"/>
                </a:solidFill>
                <a:latin typeface="Arial" charset="0"/>
                <a:ea typeface="+mn-ea"/>
                <a:cs typeface="+mn-cs"/>
              </a:defRPr>
            </a:lvl7pPr>
            <a:lvl8pPr marL="3200400" algn="l" defTabSz="914400" rtl="0" eaLnBrk="1" latinLnBrk="0" hangingPunct="1">
              <a:defRPr sz="1400" b="1" kern="1200">
                <a:solidFill>
                  <a:schemeClr val="bg1"/>
                </a:solidFill>
                <a:latin typeface="Arial" charset="0"/>
                <a:ea typeface="+mn-ea"/>
                <a:cs typeface="+mn-cs"/>
              </a:defRPr>
            </a:lvl8pPr>
            <a:lvl9pPr marL="3657600" algn="l" defTabSz="914400" rtl="0" eaLnBrk="1" latinLnBrk="0" hangingPunct="1">
              <a:defRPr sz="1400" b="1" kern="1200">
                <a:solidFill>
                  <a:schemeClr val="bg1"/>
                </a:solidFill>
                <a:latin typeface="Arial" charset="0"/>
                <a:ea typeface="+mn-ea"/>
                <a:cs typeface="+mn-cs"/>
              </a:defRPr>
            </a:lvl9pPr>
          </a:lstStyle>
          <a:p>
            <a:pPr algn="r">
              <a:defRPr/>
            </a:pPr>
            <a:r>
              <a:rPr lang="fr-FR" sz="3200">
                <a:latin typeface="Arial"/>
                <a:cs typeface="Arial"/>
              </a:rPr>
              <a:t>Région de Bruxelles-Capitale</a:t>
            </a:r>
            <a:endParaRPr lang="fr-BE" sz="3200">
              <a:latin typeface="Impact" pitchFamily="34" charset="0"/>
            </a:endParaRPr>
          </a:p>
        </p:txBody>
      </p:sp>
      <p:pic>
        <p:nvPicPr>
          <p:cNvPr id="7" name="Image 6">
            <a:extLst>
              <a:ext uri="{FF2B5EF4-FFF2-40B4-BE49-F238E27FC236}">
                <a16:creationId xmlns:a16="http://schemas.microsoft.com/office/drawing/2014/main" id="{D78B4025-8D4A-8309-A4C6-93971A3EE357}"/>
              </a:ext>
            </a:extLst>
          </p:cNvPr>
          <p:cNvPicPr>
            <a:picLocks noChangeAspect="1"/>
          </p:cNvPicPr>
          <p:nvPr/>
        </p:nvPicPr>
        <p:blipFill>
          <a:blip r:embed="rId2"/>
          <a:stretch>
            <a:fillRect/>
          </a:stretch>
        </p:blipFill>
        <p:spPr>
          <a:xfrm>
            <a:off x="6702641" y="5839142"/>
            <a:ext cx="2137410" cy="653415"/>
          </a:xfrm>
          <a:prstGeom prst="rect">
            <a:avLst/>
          </a:prstGeom>
        </p:spPr>
      </p:pic>
    </p:spTree>
    <p:extLst>
      <p:ext uri="{BB962C8B-B14F-4D97-AF65-F5344CB8AC3E}">
        <p14:creationId xmlns:p14="http://schemas.microsoft.com/office/powerpoint/2010/main" val="4793088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B5414F-A6BA-488C-B88E-8EA3AAC7FDD3}"/>
              </a:ext>
            </a:extLst>
          </p:cNvPr>
          <p:cNvSpPr>
            <a:spLocks noGrp="1"/>
          </p:cNvSpPr>
          <p:nvPr>
            <p:ph type="title"/>
          </p:nvPr>
        </p:nvSpPr>
        <p:spPr/>
        <p:txBody>
          <a:bodyPr/>
          <a:lstStyle/>
          <a:p>
            <a:pPr marL="0" indent="0">
              <a:buNone/>
            </a:pPr>
            <a:r>
              <a:rPr lang="fr-BE"/>
              <a:t>Manifestation d’intérêt pour l’accord-cadre… en principe!</a:t>
            </a:r>
          </a:p>
        </p:txBody>
      </p:sp>
      <p:sp>
        <p:nvSpPr>
          <p:cNvPr id="4" name="Espace réservé de la date 3">
            <a:extLst>
              <a:ext uri="{FF2B5EF4-FFF2-40B4-BE49-F238E27FC236}">
                <a16:creationId xmlns:a16="http://schemas.microsoft.com/office/drawing/2014/main" id="{47313DF5-6DC2-4D6B-A6C3-266317C4F95F}"/>
              </a:ext>
            </a:extLst>
          </p:cNvPr>
          <p:cNvSpPr>
            <a:spLocks noGrp="1"/>
          </p:cNvSpPr>
          <p:nvPr>
            <p:ph type="dt" sz="half" idx="10"/>
          </p:nvPr>
        </p:nvSpPr>
        <p:spPr/>
        <p:txBody>
          <a:bodyPr/>
          <a:lstStyle/>
          <a:p>
            <a:pPr>
              <a:defRPr/>
            </a:pPr>
            <a:r>
              <a:rPr lang="fr-FR"/>
              <a:t> </a:t>
            </a:r>
            <a:endParaRPr lang="fr-BE">
              <a:latin typeface="Impact" pitchFamily="34" charset="0"/>
            </a:endParaRPr>
          </a:p>
        </p:txBody>
      </p:sp>
      <p:sp>
        <p:nvSpPr>
          <p:cNvPr id="5" name="Bulle narrative : rectangle à coins arrondis 4">
            <a:extLst>
              <a:ext uri="{FF2B5EF4-FFF2-40B4-BE49-F238E27FC236}">
                <a16:creationId xmlns:a16="http://schemas.microsoft.com/office/drawing/2014/main" id="{ADD4D633-79FB-4F32-ADB4-59734DEE491C}"/>
              </a:ext>
            </a:extLst>
          </p:cNvPr>
          <p:cNvSpPr/>
          <p:nvPr/>
        </p:nvSpPr>
        <p:spPr bwMode="auto">
          <a:xfrm>
            <a:off x="457201" y="1990423"/>
            <a:ext cx="8229600" cy="3380567"/>
          </a:xfrm>
          <a:prstGeom prst="wedgeRoundRectCallout">
            <a:avLst>
              <a:gd name="adj1" fmla="val -38341"/>
              <a:gd name="adj2" fmla="val 59269"/>
              <a:gd name="adj3" fmla="val 16667"/>
            </a:avLst>
          </a:prstGeom>
          <a:noFill/>
          <a:ln w="25400" cap="flat" cmpd="sng" algn="ctr">
            <a:solidFill>
              <a:srgbClr val="661227"/>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285750" marR="0" indent="-285750" algn="l" defTabSz="914400" rtl="0" eaLnBrk="1" fontAlgn="base" latinLnBrk="0" hangingPunct="1">
              <a:lnSpc>
                <a:spcPct val="100000"/>
              </a:lnSpc>
              <a:spcBef>
                <a:spcPct val="0"/>
              </a:spcBef>
              <a:spcAft>
                <a:spcPct val="0"/>
              </a:spcAft>
              <a:buClrTx/>
              <a:buSzTx/>
              <a:buFont typeface="Wingdings" panose="05000000000000000000" pitchFamily="2" charset="2"/>
              <a:buChar char="ü"/>
              <a:tabLst/>
            </a:pPr>
            <a:r>
              <a:rPr kumimoji="0" lang="fr-FR" sz="2400" b="1" i="0" u="none" strike="noStrike" cap="none" normalizeH="0" baseline="0">
                <a:ln>
                  <a:noFill/>
                </a:ln>
                <a:solidFill>
                  <a:srgbClr val="661227"/>
                </a:solidFill>
                <a:effectLst/>
                <a:latin typeface="Arial" charset="0"/>
              </a:rPr>
              <a:t>Rappel: jurisprudence de la CJUE !</a:t>
            </a:r>
          </a:p>
          <a:p>
            <a:pPr marL="285750" marR="0" indent="-285750" algn="l" defTabSz="914400" rtl="0" eaLnBrk="1" fontAlgn="base" latinLnBrk="0" hangingPunct="1">
              <a:lnSpc>
                <a:spcPct val="100000"/>
              </a:lnSpc>
              <a:spcBef>
                <a:spcPct val="0"/>
              </a:spcBef>
              <a:spcAft>
                <a:spcPct val="0"/>
              </a:spcAft>
              <a:buClrTx/>
              <a:buSzTx/>
              <a:buFont typeface="Wingdings" panose="05000000000000000000" pitchFamily="2" charset="2"/>
              <a:buChar char="ü"/>
              <a:tabLst/>
            </a:pPr>
            <a:r>
              <a:rPr lang="fr-FR" sz="2400">
                <a:solidFill>
                  <a:srgbClr val="661227"/>
                </a:solidFill>
              </a:rPr>
              <a:t>Les législateurs wallon, germanophone et bruxellois n’ont pas (encore ?) envisagé cette étape</a:t>
            </a:r>
          </a:p>
          <a:p>
            <a:pPr marL="285750" marR="0" indent="-285750" algn="l" defTabSz="914400" rtl="0" eaLnBrk="1" fontAlgn="base" latinLnBrk="0" hangingPunct="1">
              <a:lnSpc>
                <a:spcPct val="100000"/>
              </a:lnSpc>
              <a:spcBef>
                <a:spcPct val="0"/>
              </a:spcBef>
              <a:spcAft>
                <a:spcPct val="0"/>
              </a:spcAft>
              <a:buClrTx/>
              <a:buSzTx/>
              <a:buFont typeface="Wingdings" panose="05000000000000000000" pitchFamily="2" charset="2"/>
              <a:buChar char="ü"/>
              <a:tabLst/>
            </a:pPr>
            <a:r>
              <a:rPr kumimoji="0" lang="fr-BE" sz="2400" b="1" i="0" u="none" strike="noStrike" cap="none" normalizeH="0" baseline="0">
                <a:ln>
                  <a:noFill/>
                </a:ln>
                <a:solidFill>
                  <a:srgbClr val="661227"/>
                </a:solidFill>
                <a:effectLst/>
                <a:latin typeface="Arial" charset="0"/>
              </a:rPr>
              <a:t>La manifestation d’intérêt n’engage à rien (sauf condition contraire dans la convention d’adhésion)</a:t>
            </a:r>
          </a:p>
          <a:p>
            <a:pPr marL="285750" marR="0" indent="-285750" algn="l" defTabSz="914400" rtl="0" eaLnBrk="1" fontAlgn="base" latinLnBrk="0" hangingPunct="1">
              <a:lnSpc>
                <a:spcPct val="100000"/>
              </a:lnSpc>
              <a:spcBef>
                <a:spcPct val="0"/>
              </a:spcBef>
              <a:spcAft>
                <a:spcPct val="0"/>
              </a:spcAft>
              <a:buClrTx/>
              <a:buSzTx/>
              <a:buFont typeface="Wingdings" panose="05000000000000000000" pitchFamily="2" charset="2"/>
              <a:buChar char="ü"/>
              <a:tabLst/>
            </a:pPr>
            <a:r>
              <a:rPr lang="fr-BE" sz="2400" u="sng">
                <a:solidFill>
                  <a:srgbClr val="661227"/>
                </a:solidFill>
              </a:rPr>
              <a:t>En l’occurrence, la centrale a fixé elle-même les quantités maximales !</a:t>
            </a:r>
            <a:endParaRPr kumimoji="0" lang="fr-BE" sz="2400" b="1" i="0" u="sng" strike="noStrike" cap="none" normalizeH="0" baseline="0">
              <a:ln>
                <a:noFill/>
              </a:ln>
              <a:solidFill>
                <a:srgbClr val="661227"/>
              </a:solidFill>
              <a:effectLst/>
              <a:latin typeface="Arial" charset="0"/>
            </a:endParaRPr>
          </a:p>
        </p:txBody>
      </p:sp>
      <p:pic>
        <p:nvPicPr>
          <p:cNvPr id="7" name="Graphique 6" descr="Avertissement avec un remplissage uni">
            <a:extLst>
              <a:ext uri="{FF2B5EF4-FFF2-40B4-BE49-F238E27FC236}">
                <a16:creationId xmlns:a16="http://schemas.microsoft.com/office/drawing/2014/main" id="{39D578BF-1846-4260-8503-8466A579965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341666" y="4766671"/>
            <a:ext cx="685800" cy="685800"/>
          </a:xfrm>
          <a:prstGeom prst="rect">
            <a:avLst/>
          </a:prstGeom>
        </p:spPr>
      </p:pic>
      <p:sp>
        <p:nvSpPr>
          <p:cNvPr id="9" name="Espace réservé de la date 3">
            <a:extLst>
              <a:ext uri="{FF2B5EF4-FFF2-40B4-BE49-F238E27FC236}">
                <a16:creationId xmlns:a16="http://schemas.microsoft.com/office/drawing/2014/main" id="{E1D2E1E9-9749-5D18-A28C-8446FF6B1784}"/>
              </a:ext>
            </a:extLst>
          </p:cNvPr>
          <p:cNvSpPr txBox="1">
            <a:spLocks/>
          </p:cNvSpPr>
          <p:nvPr/>
        </p:nvSpPr>
        <p:spPr bwMode="auto">
          <a:xfrm>
            <a:off x="179388" y="44624"/>
            <a:ext cx="8785100" cy="6205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fr-BE"/>
            </a:defPPr>
            <a:lvl1pPr algn="l" rtl="0" fontAlgn="base">
              <a:spcBef>
                <a:spcPct val="0"/>
              </a:spcBef>
              <a:spcAft>
                <a:spcPct val="0"/>
              </a:spcAft>
              <a:defRPr sz="1400" b="1" kern="1200">
                <a:solidFill>
                  <a:schemeClr val="bg1"/>
                </a:solidFill>
                <a:latin typeface="Arial" charset="0"/>
                <a:ea typeface="+mn-ea"/>
                <a:cs typeface="+mn-cs"/>
              </a:defRPr>
            </a:lvl1pPr>
            <a:lvl2pPr marL="457200" algn="l" rtl="0" fontAlgn="base">
              <a:spcBef>
                <a:spcPct val="0"/>
              </a:spcBef>
              <a:spcAft>
                <a:spcPct val="0"/>
              </a:spcAft>
              <a:defRPr sz="1400" b="1" kern="1200">
                <a:solidFill>
                  <a:schemeClr val="bg1"/>
                </a:solidFill>
                <a:latin typeface="Arial" charset="0"/>
                <a:ea typeface="+mn-ea"/>
                <a:cs typeface="+mn-cs"/>
              </a:defRPr>
            </a:lvl2pPr>
            <a:lvl3pPr marL="914400" algn="l" rtl="0" fontAlgn="base">
              <a:spcBef>
                <a:spcPct val="0"/>
              </a:spcBef>
              <a:spcAft>
                <a:spcPct val="0"/>
              </a:spcAft>
              <a:defRPr sz="1400" b="1" kern="1200">
                <a:solidFill>
                  <a:schemeClr val="bg1"/>
                </a:solidFill>
                <a:latin typeface="Arial" charset="0"/>
                <a:ea typeface="+mn-ea"/>
                <a:cs typeface="+mn-cs"/>
              </a:defRPr>
            </a:lvl3pPr>
            <a:lvl4pPr marL="1371600" algn="l" rtl="0" fontAlgn="base">
              <a:spcBef>
                <a:spcPct val="0"/>
              </a:spcBef>
              <a:spcAft>
                <a:spcPct val="0"/>
              </a:spcAft>
              <a:defRPr sz="1400" b="1" kern="1200">
                <a:solidFill>
                  <a:schemeClr val="bg1"/>
                </a:solidFill>
                <a:latin typeface="Arial" charset="0"/>
                <a:ea typeface="+mn-ea"/>
                <a:cs typeface="+mn-cs"/>
              </a:defRPr>
            </a:lvl4pPr>
            <a:lvl5pPr marL="1828800" algn="l" rtl="0" fontAlgn="base">
              <a:spcBef>
                <a:spcPct val="0"/>
              </a:spcBef>
              <a:spcAft>
                <a:spcPct val="0"/>
              </a:spcAft>
              <a:defRPr sz="1400" b="1" kern="1200">
                <a:solidFill>
                  <a:schemeClr val="bg1"/>
                </a:solidFill>
                <a:latin typeface="Arial" charset="0"/>
                <a:ea typeface="+mn-ea"/>
                <a:cs typeface="+mn-cs"/>
              </a:defRPr>
            </a:lvl5pPr>
            <a:lvl6pPr marL="2286000" algn="l" defTabSz="914400" rtl="0" eaLnBrk="1" latinLnBrk="0" hangingPunct="1">
              <a:defRPr sz="1400" b="1" kern="1200">
                <a:solidFill>
                  <a:schemeClr val="bg1"/>
                </a:solidFill>
                <a:latin typeface="Arial" charset="0"/>
                <a:ea typeface="+mn-ea"/>
                <a:cs typeface="+mn-cs"/>
              </a:defRPr>
            </a:lvl6pPr>
            <a:lvl7pPr marL="2743200" algn="l" defTabSz="914400" rtl="0" eaLnBrk="1" latinLnBrk="0" hangingPunct="1">
              <a:defRPr sz="1400" b="1" kern="1200">
                <a:solidFill>
                  <a:schemeClr val="bg1"/>
                </a:solidFill>
                <a:latin typeface="Arial" charset="0"/>
                <a:ea typeface="+mn-ea"/>
                <a:cs typeface="+mn-cs"/>
              </a:defRPr>
            </a:lvl7pPr>
            <a:lvl8pPr marL="3200400" algn="l" defTabSz="914400" rtl="0" eaLnBrk="1" latinLnBrk="0" hangingPunct="1">
              <a:defRPr sz="1400" b="1" kern="1200">
                <a:solidFill>
                  <a:schemeClr val="bg1"/>
                </a:solidFill>
                <a:latin typeface="Arial" charset="0"/>
                <a:ea typeface="+mn-ea"/>
                <a:cs typeface="+mn-cs"/>
              </a:defRPr>
            </a:lvl8pPr>
            <a:lvl9pPr marL="3657600" algn="l" defTabSz="914400" rtl="0" eaLnBrk="1" latinLnBrk="0" hangingPunct="1">
              <a:defRPr sz="1400" b="1" kern="1200">
                <a:solidFill>
                  <a:schemeClr val="bg1"/>
                </a:solidFill>
                <a:latin typeface="Arial" charset="0"/>
                <a:ea typeface="+mn-ea"/>
                <a:cs typeface="+mn-cs"/>
              </a:defRPr>
            </a:lvl9pPr>
          </a:lstStyle>
          <a:p>
            <a:pPr algn="r">
              <a:defRPr/>
            </a:pPr>
            <a:r>
              <a:rPr lang="fr-FR" sz="2000"/>
              <a:t>Région wallonne, Communauté germanophone </a:t>
            </a:r>
          </a:p>
          <a:p>
            <a:pPr algn="r">
              <a:defRPr/>
            </a:pPr>
            <a:r>
              <a:rPr lang="fr-FR" sz="2000"/>
              <a:t>et Région de Bruxelles-Capitale </a:t>
            </a:r>
            <a:endParaRPr lang="fr-BE" sz="2000">
              <a:latin typeface="Impact" pitchFamily="34" charset="0"/>
            </a:endParaRPr>
          </a:p>
        </p:txBody>
      </p:sp>
      <p:pic>
        <p:nvPicPr>
          <p:cNvPr id="10" name="Image 9">
            <a:extLst>
              <a:ext uri="{FF2B5EF4-FFF2-40B4-BE49-F238E27FC236}">
                <a16:creationId xmlns:a16="http://schemas.microsoft.com/office/drawing/2014/main" id="{DE5B84D6-67CB-6AC8-F206-08A329383BD9}"/>
              </a:ext>
            </a:extLst>
          </p:cNvPr>
          <p:cNvPicPr>
            <a:picLocks noChangeAspect="1"/>
          </p:cNvPicPr>
          <p:nvPr/>
        </p:nvPicPr>
        <p:blipFill>
          <a:blip r:embed="rId4"/>
          <a:stretch>
            <a:fillRect/>
          </a:stretch>
        </p:blipFill>
        <p:spPr>
          <a:xfrm>
            <a:off x="6702641" y="5839142"/>
            <a:ext cx="2137410" cy="653415"/>
          </a:xfrm>
          <a:prstGeom prst="rect">
            <a:avLst/>
          </a:prstGeom>
        </p:spPr>
      </p:pic>
    </p:spTree>
    <p:extLst>
      <p:ext uri="{BB962C8B-B14F-4D97-AF65-F5344CB8AC3E}">
        <p14:creationId xmlns:p14="http://schemas.microsoft.com/office/powerpoint/2010/main" val="12129055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A34305-3BD6-459A-9903-8DBCF49E6D9A}"/>
              </a:ext>
            </a:extLst>
          </p:cNvPr>
          <p:cNvSpPr>
            <a:spLocks noGrp="1"/>
          </p:cNvSpPr>
          <p:nvPr>
            <p:ph type="title"/>
          </p:nvPr>
        </p:nvSpPr>
        <p:spPr/>
        <p:txBody>
          <a:bodyPr/>
          <a:lstStyle/>
          <a:p>
            <a:pPr marL="0" indent="0">
              <a:buNone/>
            </a:pPr>
            <a:r>
              <a:rPr lang="fr-FR"/>
              <a:t>Définition des besoins et recours à l’accord-cadre</a:t>
            </a:r>
            <a:endParaRPr lang="fr-BE"/>
          </a:p>
        </p:txBody>
      </p:sp>
      <p:sp>
        <p:nvSpPr>
          <p:cNvPr id="3" name="Espace réservé du contenu 2">
            <a:extLst>
              <a:ext uri="{FF2B5EF4-FFF2-40B4-BE49-F238E27FC236}">
                <a16:creationId xmlns:a16="http://schemas.microsoft.com/office/drawing/2014/main" id="{DB3A2AB1-F26D-4E0B-AFCF-A799BAD60A02}"/>
              </a:ext>
            </a:extLst>
          </p:cNvPr>
          <p:cNvSpPr>
            <a:spLocks noGrp="1"/>
          </p:cNvSpPr>
          <p:nvPr>
            <p:ph idx="1"/>
          </p:nvPr>
        </p:nvSpPr>
        <p:spPr>
          <a:xfrm>
            <a:off x="457200" y="1862137"/>
            <a:ext cx="8229600" cy="3438526"/>
          </a:xfrm>
        </p:spPr>
        <p:txBody>
          <a:bodyPr/>
          <a:lstStyle/>
          <a:p>
            <a:pPr marL="457200" indent="-457200">
              <a:buFont typeface="Wingdings" panose="05000000000000000000" pitchFamily="2" charset="2"/>
              <a:buChar char="Ø"/>
            </a:pPr>
            <a:r>
              <a:rPr lang="fr-FR" sz="2000" b="1"/>
              <a:t>Conseil communal,</a:t>
            </a:r>
            <a:r>
              <a:rPr lang="fr-FR" sz="2000"/>
              <a:t> </a:t>
            </a:r>
            <a:r>
              <a:rPr lang="fr-FR" sz="2000" b="1" i="1"/>
              <a:t>sauf délégation au collège communal</a:t>
            </a:r>
            <a:r>
              <a:rPr lang="fr-FR" sz="2000" b="1"/>
              <a:t> </a:t>
            </a:r>
            <a:r>
              <a:rPr lang="fr-FR" sz="2000"/>
              <a:t>(CDLD, art. L1222-7, §§ 2-3) </a:t>
            </a:r>
          </a:p>
          <a:p>
            <a:pPr marL="457200" indent="-457200">
              <a:buFont typeface="Wingdings" panose="05000000000000000000" pitchFamily="2" charset="2"/>
              <a:buChar char="Ø"/>
            </a:pPr>
            <a:r>
              <a:rPr lang="fr-BE" sz="2000" b="1"/>
              <a:t>Conseil de l’action sociale, </a:t>
            </a:r>
            <a:r>
              <a:rPr lang="fr-BE" sz="2000" b="1" i="1"/>
              <a:t>sauf délégation au bureau permanent</a:t>
            </a:r>
            <a:r>
              <a:rPr lang="fr-BE" sz="2000" b="1"/>
              <a:t> </a:t>
            </a:r>
            <a:r>
              <a:rPr lang="fr-BE" sz="2000"/>
              <a:t>(LO, art. 84ter, §§ 2-3)</a:t>
            </a:r>
            <a:endParaRPr lang="fr-FR" sz="2000"/>
          </a:p>
          <a:p>
            <a:pPr marL="457200" indent="-457200">
              <a:buFont typeface="Wingdings" panose="05000000000000000000" pitchFamily="2" charset="2"/>
              <a:buChar char="Ø"/>
            </a:pPr>
            <a:r>
              <a:rPr lang="fr-FR" sz="2000" b="1"/>
              <a:t>Conseil d’administration (intercommunale), </a:t>
            </a:r>
            <a:r>
              <a:rPr lang="fr-FR" sz="2000" b="1" i="1"/>
              <a:t>sauf délégation</a:t>
            </a:r>
            <a:r>
              <a:rPr lang="fr-FR" sz="2000"/>
              <a:t> prévue par les statuts ou consentie par le CA conformément à ceux-ci</a:t>
            </a:r>
            <a:endParaRPr lang="fr-FR" sz="2000">
              <a:cs typeface="Arial"/>
            </a:endParaRPr>
          </a:p>
          <a:p>
            <a:pPr marL="0" indent="0">
              <a:buNone/>
            </a:pPr>
            <a:endParaRPr lang="fr-BE"/>
          </a:p>
        </p:txBody>
      </p:sp>
      <p:sp>
        <p:nvSpPr>
          <p:cNvPr id="4" name="Espace réservé de la date 3">
            <a:extLst>
              <a:ext uri="{FF2B5EF4-FFF2-40B4-BE49-F238E27FC236}">
                <a16:creationId xmlns:a16="http://schemas.microsoft.com/office/drawing/2014/main" id="{76058DE1-400F-4C5B-9B24-2BD2A9CA486F}"/>
              </a:ext>
            </a:extLst>
          </p:cNvPr>
          <p:cNvSpPr>
            <a:spLocks noGrp="1"/>
          </p:cNvSpPr>
          <p:nvPr>
            <p:ph type="dt" sz="half" idx="10"/>
          </p:nvPr>
        </p:nvSpPr>
        <p:spPr/>
        <p:txBody>
          <a:bodyPr/>
          <a:lstStyle/>
          <a:p>
            <a:pPr>
              <a:defRPr/>
            </a:pPr>
            <a:r>
              <a:rPr lang="fr-FR"/>
              <a:t> </a:t>
            </a:r>
            <a:endParaRPr lang="fr-BE">
              <a:latin typeface="Impact" pitchFamily="34" charset="0"/>
            </a:endParaRPr>
          </a:p>
        </p:txBody>
      </p:sp>
      <p:sp>
        <p:nvSpPr>
          <p:cNvPr id="5" name="Bulle narrative : rectangle à coins arrondis 4">
            <a:extLst>
              <a:ext uri="{FF2B5EF4-FFF2-40B4-BE49-F238E27FC236}">
                <a16:creationId xmlns:a16="http://schemas.microsoft.com/office/drawing/2014/main" id="{BA9345FB-3FC3-4A7C-9BBD-42786138DA04}"/>
              </a:ext>
            </a:extLst>
          </p:cNvPr>
          <p:cNvSpPr/>
          <p:nvPr/>
        </p:nvSpPr>
        <p:spPr bwMode="auto">
          <a:xfrm>
            <a:off x="1691680" y="4184999"/>
            <a:ext cx="7272808" cy="1616899"/>
          </a:xfrm>
          <a:prstGeom prst="wedgeRoundRectCallout">
            <a:avLst>
              <a:gd name="adj1" fmla="val -41106"/>
              <a:gd name="adj2" fmla="val 65107"/>
              <a:gd name="adj3" fmla="val 16667"/>
            </a:avLst>
          </a:prstGeom>
          <a:noFill/>
          <a:ln w="25400" cap="flat" cmpd="sng" algn="ctr">
            <a:solidFill>
              <a:srgbClr val="661227"/>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R="0" algn="l" defTabSz="914400" rtl="0" eaLnBrk="1" fontAlgn="base" latinLnBrk="0" hangingPunct="1">
              <a:lnSpc>
                <a:spcPct val="100000"/>
              </a:lnSpc>
              <a:spcBef>
                <a:spcPct val="0"/>
              </a:spcBef>
              <a:spcAft>
                <a:spcPct val="0"/>
              </a:spcAft>
              <a:buClrTx/>
              <a:buSzTx/>
              <a:tabLst/>
            </a:pPr>
            <a:r>
              <a:rPr lang="fr-FR" sz="1800">
                <a:solidFill>
                  <a:srgbClr val="661227"/>
                </a:solidFill>
              </a:rPr>
              <a:t>En principe: </a:t>
            </a:r>
          </a:p>
          <a:p>
            <a:pPr marL="285750" marR="0" indent="-285750" algn="l" defTabSz="914400" rtl="0" eaLnBrk="1" fontAlgn="base" latinLnBrk="0" hangingPunct="1">
              <a:lnSpc>
                <a:spcPct val="100000"/>
              </a:lnSpc>
              <a:spcBef>
                <a:spcPct val="0"/>
              </a:spcBef>
              <a:spcAft>
                <a:spcPct val="0"/>
              </a:spcAft>
              <a:buClrTx/>
              <a:buSzTx/>
              <a:buFont typeface="Wingdings" panose="05000000000000000000" pitchFamily="2" charset="2"/>
              <a:buChar char="ü"/>
              <a:tabLst/>
            </a:pPr>
            <a:r>
              <a:rPr lang="fr-FR" sz="1800">
                <a:solidFill>
                  <a:srgbClr val="661227"/>
                </a:solidFill>
              </a:rPr>
              <a:t>U</a:t>
            </a:r>
            <a:r>
              <a:rPr kumimoji="0" lang="fr-FR" sz="1800" b="1" i="0" u="none" strike="noStrike" cap="none" normalizeH="0" baseline="0">
                <a:ln>
                  <a:noFill/>
                </a:ln>
                <a:solidFill>
                  <a:srgbClr val="661227"/>
                </a:solidFill>
                <a:effectLst/>
                <a:latin typeface="Arial" charset="0"/>
              </a:rPr>
              <a:t>niquement les adhérents qui avaient manifesté leur intérêt !</a:t>
            </a:r>
          </a:p>
          <a:p>
            <a:pPr marL="285750" marR="0" indent="-285750" algn="l" defTabSz="914400" rtl="0" eaLnBrk="1" fontAlgn="base" latinLnBrk="0" hangingPunct="1">
              <a:lnSpc>
                <a:spcPct val="100000"/>
              </a:lnSpc>
              <a:spcBef>
                <a:spcPct val="0"/>
              </a:spcBef>
              <a:spcAft>
                <a:spcPct val="0"/>
              </a:spcAft>
              <a:buClrTx/>
              <a:buSzTx/>
              <a:buFont typeface="Wingdings" panose="05000000000000000000" pitchFamily="2" charset="2"/>
              <a:buChar char="ü"/>
              <a:tabLst/>
            </a:pPr>
            <a:r>
              <a:rPr lang="fr-FR" sz="1800">
                <a:solidFill>
                  <a:srgbClr val="661227"/>
                </a:solidFill>
              </a:rPr>
              <a:t>Dans la limite des quantités et/ou montants maximaux indiqués!</a:t>
            </a:r>
          </a:p>
          <a:p>
            <a:pPr marR="0" algn="l" defTabSz="914400" rtl="0" eaLnBrk="1" fontAlgn="base" latinLnBrk="0" hangingPunct="1">
              <a:lnSpc>
                <a:spcPct val="100000"/>
              </a:lnSpc>
              <a:spcBef>
                <a:spcPct val="0"/>
              </a:spcBef>
              <a:spcAft>
                <a:spcPct val="0"/>
              </a:spcAft>
              <a:buClrTx/>
              <a:buSzTx/>
              <a:tabLst/>
            </a:pPr>
            <a:r>
              <a:rPr kumimoji="0" lang="fr-FR" sz="1800" b="1" u="sng" strike="noStrike" cap="none" normalizeH="0" baseline="0">
                <a:ln>
                  <a:noFill/>
                </a:ln>
                <a:solidFill>
                  <a:srgbClr val="661227"/>
                </a:solidFill>
                <a:effectLst/>
                <a:latin typeface="Arial" charset="0"/>
              </a:rPr>
              <a:t>En l’occurrence:</a:t>
            </a:r>
            <a:r>
              <a:rPr lang="fr-FR" sz="1800" u="sng">
                <a:solidFill>
                  <a:srgbClr val="661227"/>
                </a:solidFill>
              </a:rPr>
              <a:t> uniquement les adhérents</a:t>
            </a:r>
            <a:endParaRPr kumimoji="0" lang="fr-BE" sz="1800" b="1" i="0" u="sng" strike="noStrike" cap="none" normalizeH="0" baseline="0">
              <a:ln>
                <a:noFill/>
              </a:ln>
              <a:solidFill>
                <a:srgbClr val="661227"/>
              </a:solidFill>
              <a:effectLst/>
              <a:latin typeface="Arial" charset="0"/>
            </a:endParaRPr>
          </a:p>
        </p:txBody>
      </p:sp>
      <p:pic>
        <p:nvPicPr>
          <p:cNvPr id="6" name="Graphique 5" descr="Avertissement avec un remplissage uni">
            <a:extLst>
              <a:ext uri="{FF2B5EF4-FFF2-40B4-BE49-F238E27FC236}">
                <a16:creationId xmlns:a16="http://schemas.microsoft.com/office/drawing/2014/main" id="{1801E751-82C7-4213-AE9C-7C856A8CBBF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24721" y="5116098"/>
            <a:ext cx="685800" cy="685800"/>
          </a:xfrm>
          <a:prstGeom prst="rect">
            <a:avLst/>
          </a:prstGeom>
        </p:spPr>
      </p:pic>
      <p:sp>
        <p:nvSpPr>
          <p:cNvPr id="11" name="Espace réservé de la date 3">
            <a:extLst>
              <a:ext uri="{FF2B5EF4-FFF2-40B4-BE49-F238E27FC236}">
                <a16:creationId xmlns:a16="http://schemas.microsoft.com/office/drawing/2014/main" id="{D8B5457F-30B1-C186-65FD-53220F8EAD38}"/>
              </a:ext>
            </a:extLst>
          </p:cNvPr>
          <p:cNvSpPr txBox="1">
            <a:spLocks/>
          </p:cNvSpPr>
          <p:nvPr/>
        </p:nvSpPr>
        <p:spPr bwMode="auto">
          <a:xfrm>
            <a:off x="179388" y="44624"/>
            <a:ext cx="8785100" cy="6205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fr-BE"/>
            </a:defPPr>
            <a:lvl1pPr algn="l" rtl="0" fontAlgn="base">
              <a:spcBef>
                <a:spcPct val="0"/>
              </a:spcBef>
              <a:spcAft>
                <a:spcPct val="0"/>
              </a:spcAft>
              <a:defRPr sz="1400" b="1" kern="1200">
                <a:solidFill>
                  <a:schemeClr val="bg1"/>
                </a:solidFill>
                <a:latin typeface="Arial" charset="0"/>
                <a:ea typeface="+mn-ea"/>
                <a:cs typeface="+mn-cs"/>
              </a:defRPr>
            </a:lvl1pPr>
            <a:lvl2pPr marL="457200" algn="l" rtl="0" fontAlgn="base">
              <a:spcBef>
                <a:spcPct val="0"/>
              </a:spcBef>
              <a:spcAft>
                <a:spcPct val="0"/>
              </a:spcAft>
              <a:defRPr sz="1400" b="1" kern="1200">
                <a:solidFill>
                  <a:schemeClr val="bg1"/>
                </a:solidFill>
                <a:latin typeface="Arial" charset="0"/>
                <a:ea typeface="+mn-ea"/>
                <a:cs typeface="+mn-cs"/>
              </a:defRPr>
            </a:lvl2pPr>
            <a:lvl3pPr marL="914400" algn="l" rtl="0" fontAlgn="base">
              <a:spcBef>
                <a:spcPct val="0"/>
              </a:spcBef>
              <a:spcAft>
                <a:spcPct val="0"/>
              </a:spcAft>
              <a:defRPr sz="1400" b="1" kern="1200">
                <a:solidFill>
                  <a:schemeClr val="bg1"/>
                </a:solidFill>
                <a:latin typeface="Arial" charset="0"/>
                <a:ea typeface="+mn-ea"/>
                <a:cs typeface="+mn-cs"/>
              </a:defRPr>
            </a:lvl3pPr>
            <a:lvl4pPr marL="1371600" algn="l" rtl="0" fontAlgn="base">
              <a:spcBef>
                <a:spcPct val="0"/>
              </a:spcBef>
              <a:spcAft>
                <a:spcPct val="0"/>
              </a:spcAft>
              <a:defRPr sz="1400" b="1" kern="1200">
                <a:solidFill>
                  <a:schemeClr val="bg1"/>
                </a:solidFill>
                <a:latin typeface="Arial" charset="0"/>
                <a:ea typeface="+mn-ea"/>
                <a:cs typeface="+mn-cs"/>
              </a:defRPr>
            </a:lvl4pPr>
            <a:lvl5pPr marL="1828800" algn="l" rtl="0" fontAlgn="base">
              <a:spcBef>
                <a:spcPct val="0"/>
              </a:spcBef>
              <a:spcAft>
                <a:spcPct val="0"/>
              </a:spcAft>
              <a:defRPr sz="1400" b="1" kern="1200">
                <a:solidFill>
                  <a:schemeClr val="bg1"/>
                </a:solidFill>
                <a:latin typeface="Arial" charset="0"/>
                <a:ea typeface="+mn-ea"/>
                <a:cs typeface="+mn-cs"/>
              </a:defRPr>
            </a:lvl5pPr>
            <a:lvl6pPr marL="2286000" algn="l" defTabSz="914400" rtl="0" eaLnBrk="1" latinLnBrk="0" hangingPunct="1">
              <a:defRPr sz="1400" b="1" kern="1200">
                <a:solidFill>
                  <a:schemeClr val="bg1"/>
                </a:solidFill>
                <a:latin typeface="Arial" charset="0"/>
                <a:ea typeface="+mn-ea"/>
                <a:cs typeface="+mn-cs"/>
              </a:defRPr>
            </a:lvl6pPr>
            <a:lvl7pPr marL="2743200" algn="l" defTabSz="914400" rtl="0" eaLnBrk="1" latinLnBrk="0" hangingPunct="1">
              <a:defRPr sz="1400" b="1" kern="1200">
                <a:solidFill>
                  <a:schemeClr val="bg1"/>
                </a:solidFill>
                <a:latin typeface="Arial" charset="0"/>
                <a:ea typeface="+mn-ea"/>
                <a:cs typeface="+mn-cs"/>
              </a:defRPr>
            </a:lvl7pPr>
            <a:lvl8pPr marL="3200400" algn="l" defTabSz="914400" rtl="0" eaLnBrk="1" latinLnBrk="0" hangingPunct="1">
              <a:defRPr sz="1400" b="1" kern="1200">
                <a:solidFill>
                  <a:schemeClr val="bg1"/>
                </a:solidFill>
                <a:latin typeface="Arial" charset="0"/>
                <a:ea typeface="+mn-ea"/>
                <a:cs typeface="+mn-cs"/>
              </a:defRPr>
            </a:lvl8pPr>
            <a:lvl9pPr marL="3657600" algn="l" defTabSz="914400" rtl="0" eaLnBrk="1" latinLnBrk="0" hangingPunct="1">
              <a:defRPr sz="1400" b="1" kern="1200">
                <a:solidFill>
                  <a:schemeClr val="bg1"/>
                </a:solidFill>
                <a:latin typeface="Arial" charset="0"/>
                <a:ea typeface="+mn-ea"/>
                <a:cs typeface="+mn-cs"/>
              </a:defRPr>
            </a:lvl9pPr>
          </a:lstStyle>
          <a:p>
            <a:pPr algn="r">
              <a:defRPr/>
            </a:pPr>
            <a:r>
              <a:rPr lang="fr-FR" sz="3200"/>
              <a:t>Région wallonne </a:t>
            </a:r>
            <a:endParaRPr lang="fr-BE" sz="3200">
              <a:latin typeface="Impact" pitchFamily="34" charset="0"/>
            </a:endParaRPr>
          </a:p>
        </p:txBody>
      </p:sp>
      <p:pic>
        <p:nvPicPr>
          <p:cNvPr id="8" name="Image 7">
            <a:extLst>
              <a:ext uri="{FF2B5EF4-FFF2-40B4-BE49-F238E27FC236}">
                <a16:creationId xmlns:a16="http://schemas.microsoft.com/office/drawing/2014/main" id="{BDF162A7-4388-C7E4-E11C-8CE220881D21}"/>
              </a:ext>
            </a:extLst>
          </p:cNvPr>
          <p:cNvPicPr>
            <a:picLocks noChangeAspect="1"/>
          </p:cNvPicPr>
          <p:nvPr/>
        </p:nvPicPr>
        <p:blipFill>
          <a:blip r:embed="rId4"/>
          <a:stretch>
            <a:fillRect/>
          </a:stretch>
        </p:blipFill>
        <p:spPr>
          <a:xfrm>
            <a:off x="6702641" y="5839142"/>
            <a:ext cx="2137410" cy="653415"/>
          </a:xfrm>
          <a:prstGeom prst="rect">
            <a:avLst/>
          </a:prstGeom>
        </p:spPr>
      </p:pic>
    </p:spTree>
    <p:extLst>
      <p:ext uri="{BB962C8B-B14F-4D97-AF65-F5344CB8AC3E}">
        <p14:creationId xmlns:p14="http://schemas.microsoft.com/office/powerpoint/2010/main" val="33225876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2617088-3E81-F292-5333-44F64E1AEBD1}"/>
              </a:ext>
            </a:extLst>
          </p:cNvPr>
          <p:cNvSpPr>
            <a:spLocks noGrp="1"/>
          </p:cNvSpPr>
          <p:nvPr>
            <p:ph type="title"/>
          </p:nvPr>
        </p:nvSpPr>
        <p:spPr/>
        <p:txBody>
          <a:bodyPr/>
          <a:lstStyle/>
          <a:p>
            <a:pPr marL="0" indent="0">
              <a:buNone/>
            </a:pPr>
            <a:r>
              <a:rPr lang="fr-FR"/>
              <a:t>Définition des besoins et recours à l’accord-cadre</a:t>
            </a:r>
            <a:endParaRPr lang="fr-BE"/>
          </a:p>
        </p:txBody>
      </p:sp>
      <p:sp>
        <p:nvSpPr>
          <p:cNvPr id="3" name="Espace réservé du contenu 2">
            <a:extLst>
              <a:ext uri="{FF2B5EF4-FFF2-40B4-BE49-F238E27FC236}">
                <a16:creationId xmlns:a16="http://schemas.microsoft.com/office/drawing/2014/main" id="{925C8CE4-7C45-2616-6366-A649D690602D}"/>
              </a:ext>
            </a:extLst>
          </p:cNvPr>
          <p:cNvSpPr>
            <a:spLocks noGrp="1"/>
          </p:cNvSpPr>
          <p:nvPr>
            <p:ph idx="1"/>
          </p:nvPr>
        </p:nvSpPr>
        <p:spPr>
          <a:xfrm>
            <a:off x="457138" y="1835150"/>
            <a:ext cx="8229600" cy="3356453"/>
          </a:xfrm>
        </p:spPr>
        <p:txBody>
          <a:bodyPr/>
          <a:lstStyle/>
          <a:p>
            <a:pPr marL="342900" indent="-342900">
              <a:buFont typeface="Wingdings" panose="05000000000000000000" pitchFamily="2" charset="2"/>
              <a:buChar char="Ø"/>
            </a:pPr>
            <a:r>
              <a:rPr lang="fr-FR" sz="2000" b="1"/>
              <a:t>Conseil communal</a:t>
            </a:r>
            <a:r>
              <a:rPr lang="fr-FR" sz="2000"/>
              <a:t>, </a:t>
            </a:r>
            <a:r>
              <a:rPr lang="fr-FR" sz="2000" b="1" i="1"/>
              <a:t>sauf délégation </a:t>
            </a:r>
            <a:r>
              <a:rPr lang="fr-FR" sz="2000"/>
              <a:t>au collège communal</a:t>
            </a:r>
            <a:r>
              <a:rPr lang="fr-FR" sz="2000" b="1"/>
              <a:t> </a:t>
            </a:r>
            <a:r>
              <a:rPr lang="fr-FR" sz="2000"/>
              <a:t>(NB: pas de règle spécifique dans le </a:t>
            </a:r>
            <a:r>
              <a:rPr lang="fr-FR" sz="2000" i="1" err="1"/>
              <a:t>Gemeindedekret</a:t>
            </a:r>
            <a:r>
              <a:rPr lang="fr-FR" sz="2000"/>
              <a:t> → // art. 151, §§ 1-2)</a:t>
            </a:r>
          </a:p>
          <a:p>
            <a:pPr marL="342900" indent="-342900">
              <a:buFont typeface="Wingdings" panose="05000000000000000000" pitchFamily="2" charset="2"/>
              <a:buChar char="Ø"/>
            </a:pPr>
            <a:r>
              <a:rPr lang="fr-FR" sz="2000" b="1"/>
              <a:t>Conseil de l’action sociale</a:t>
            </a:r>
            <a:r>
              <a:rPr lang="fr-FR" sz="2000"/>
              <a:t>, </a:t>
            </a:r>
            <a:r>
              <a:rPr lang="fr-FR" sz="2000" b="1" i="1"/>
              <a:t>sauf délégation </a:t>
            </a:r>
            <a:r>
              <a:rPr lang="fr-FR" sz="2000"/>
              <a:t>au BP (NB: pas de règle spécifique dans la L.O. version DG → // art. 84, §1</a:t>
            </a:r>
            <a:r>
              <a:rPr lang="fr-FR" sz="2000" baseline="30000"/>
              <a:t>er</a:t>
            </a:r>
            <a:r>
              <a:rPr lang="fr-FR" sz="2000"/>
              <a:t>)</a:t>
            </a:r>
          </a:p>
          <a:p>
            <a:pPr marL="342900" indent="-342900">
              <a:buFont typeface="Wingdings" panose="05000000000000000000" pitchFamily="2" charset="2"/>
              <a:buChar char="Ø"/>
            </a:pPr>
            <a:r>
              <a:rPr lang="fr-FR" sz="2000" b="1"/>
              <a:t>Conseil d’administration (intercommunale), </a:t>
            </a:r>
            <a:r>
              <a:rPr lang="fr-FR" sz="2000" b="1" i="1"/>
              <a:t>sauf délégation</a:t>
            </a:r>
            <a:r>
              <a:rPr lang="fr-FR" sz="2000"/>
              <a:t> prévue par les statuts ou consenties par le CA conformément à ceux-ci</a:t>
            </a:r>
          </a:p>
        </p:txBody>
      </p:sp>
      <p:sp>
        <p:nvSpPr>
          <p:cNvPr id="4" name="Espace réservé de la date 3">
            <a:extLst>
              <a:ext uri="{FF2B5EF4-FFF2-40B4-BE49-F238E27FC236}">
                <a16:creationId xmlns:a16="http://schemas.microsoft.com/office/drawing/2014/main" id="{521B1D35-6563-E3BF-7372-86121B93B29E}"/>
              </a:ext>
            </a:extLst>
          </p:cNvPr>
          <p:cNvSpPr>
            <a:spLocks noGrp="1"/>
          </p:cNvSpPr>
          <p:nvPr>
            <p:ph type="dt" sz="half" idx="10"/>
          </p:nvPr>
        </p:nvSpPr>
        <p:spPr/>
        <p:txBody>
          <a:bodyPr/>
          <a:lstStyle/>
          <a:p>
            <a:pPr>
              <a:defRPr/>
            </a:pPr>
            <a:r>
              <a:rPr lang="fr-FR"/>
              <a:t> </a:t>
            </a:r>
            <a:endParaRPr lang="fr-BE">
              <a:latin typeface="Impact" pitchFamily="34" charset="0"/>
            </a:endParaRPr>
          </a:p>
        </p:txBody>
      </p:sp>
      <p:sp>
        <p:nvSpPr>
          <p:cNvPr id="5" name="Espace réservé de la date 3">
            <a:extLst>
              <a:ext uri="{FF2B5EF4-FFF2-40B4-BE49-F238E27FC236}">
                <a16:creationId xmlns:a16="http://schemas.microsoft.com/office/drawing/2014/main" id="{02AAACFC-7AB1-F5DD-7437-3AFAE51E55CF}"/>
              </a:ext>
            </a:extLst>
          </p:cNvPr>
          <p:cNvSpPr txBox="1">
            <a:spLocks/>
          </p:cNvSpPr>
          <p:nvPr/>
        </p:nvSpPr>
        <p:spPr bwMode="auto">
          <a:xfrm>
            <a:off x="179388" y="44624"/>
            <a:ext cx="8785100" cy="6205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fr-BE"/>
            </a:defPPr>
            <a:lvl1pPr algn="l" rtl="0" fontAlgn="base">
              <a:spcBef>
                <a:spcPct val="0"/>
              </a:spcBef>
              <a:spcAft>
                <a:spcPct val="0"/>
              </a:spcAft>
              <a:defRPr sz="1400" b="1" kern="1200">
                <a:solidFill>
                  <a:schemeClr val="bg1"/>
                </a:solidFill>
                <a:latin typeface="Arial" charset="0"/>
                <a:ea typeface="+mn-ea"/>
                <a:cs typeface="+mn-cs"/>
              </a:defRPr>
            </a:lvl1pPr>
            <a:lvl2pPr marL="457200" algn="l" rtl="0" fontAlgn="base">
              <a:spcBef>
                <a:spcPct val="0"/>
              </a:spcBef>
              <a:spcAft>
                <a:spcPct val="0"/>
              </a:spcAft>
              <a:defRPr sz="1400" b="1" kern="1200">
                <a:solidFill>
                  <a:schemeClr val="bg1"/>
                </a:solidFill>
                <a:latin typeface="Arial" charset="0"/>
                <a:ea typeface="+mn-ea"/>
                <a:cs typeface="+mn-cs"/>
              </a:defRPr>
            </a:lvl2pPr>
            <a:lvl3pPr marL="914400" algn="l" rtl="0" fontAlgn="base">
              <a:spcBef>
                <a:spcPct val="0"/>
              </a:spcBef>
              <a:spcAft>
                <a:spcPct val="0"/>
              </a:spcAft>
              <a:defRPr sz="1400" b="1" kern="1200">
                <a:solidFill>
                  <a:schemeClr val="bg1"/>
                </a:solidFill>
                <a:latin typeface="Arial" charset="0"/>
                <a:ea typeface="+mn-ea"/>
                <a:cs typeface="+mn-cs"/>
              </a:defRPr>
            </a:lvl3pPr>
            <a:lvl4pPr marL="1371600" algn="l" rtl="0" fontAlgn="base">
              <a:spcBef>
                <a:spcPct val="0"/>
              </a:spcBef>
              <a:spcAft>
                <a:spcPct val="0"/>
              </a:spcAft>
              <a:defRPr sz="1400" b="1" kern="1200">
                <a:solidFill>
                  <a:schemeClr val="bg1"/>
                </a:solidFill>
                <a:latin typeface="Arial" charset="0"/>
                <a:ea typeface="+mn-ea"/>
                <a:cs typeface="+mn-cs"/>
              </a:defRPr>
            </a:lvl4pPr>
            <a:lvl5pPr marL="1828800" algn="l" rtl="0" fontAlgn="base">
              <a:spcBef>
                <a:spcPct val="0"/>
              </a:spcBef>
              <a:spcAft>
                <a:spcPct val="0"/>
              </a:spcAft>
              <a:defRPr sz="1400" b="1" kern="1200">
                <a:solidFill>
                  <a:schemeClr val="bg1"/>
                </a:solidFill>
                <a:latin typeface="Arial" charset="0"/>
                <a:ea typeface="+mn-ea"/>
                <a:cs typeface="+mn-cs"/>
              </a:defRPr>
            </a:lvl5pPr>
            <a:lvl6pPr marL="2286000" algn="l" defTabSz="914400" rtl="0" eaLnBrk="1" latinLnBrk="0" hangingPunct="1">
              <a:defRPr sz="1400" b="1" kern="1200">
                <a:solidFill>
                  <a:schemeClr val="bg1"/>
                </a:solidFill>
                <a:latin typeface="Arial" charset="0"/>
                <a:ea typeface="+mn-ea"/>
                <a:cs typeface="+mn-cs"/>
              </a:defRPr>
            </a:lvl6pPr>
            <a:lvl7pPr marL="2743200" algn="l" defTabSz="914400" rtl="0" eaLnBrk="1" latinLnBrk="0" hangingPunct="1">
              <a:defRPr sz="1400" b="1" kern="1200">
                <a:solidFill>
                  <a:schemeClr val="bg1"/>
                </a:solidFill>
                <a:latin typeface="Arial" charset="0"/>
                <a:ea typeface="+mn-ea"/>
                <a:cs typeface="+mn-cs"/>
              </a:defRPr>
            </a:lvl7pPr>
            <a:lvl8pPr marL="3200400" algn="l" defTabSz="914400" rtl="0" eaLnBrk="1" latinLnBrk="0" hangingPunct="1">
              <a:defRPr sz="1400" b="1" kern="1200">
                <a:solidFill>
                  <a:schemeClr val="bg1"/>
                </a:solidFill>
                <a:latin typeface="Arial" charset="0"/>
                <a:ea typeface="+mn-ea"/>
                <a:cs typeface="+mn-cs"/>
              </a:defRPr>
            </a:lvl8pPr>
            <a:lvl9pPr marL="3657600" algn="l" defTabSz="914400" rtl="0" eaLnBrk="1" latinLnBrk="0" hangingPunct="1">
              <a:defRPr sz="1400" b="1" kern="1200">
                <a:solidFill>
                  <a:schemeClr val="bg1"/>
                </a:solidFill>
                <a:latin typeface="Arial" charset="0"/>
                <a:ea typeface="+mn-ea"/>
                <a:cs typeface="+mn-cs"/>
              </a:defRPr>
            </a:lvl9pPr>
          </a:lstStyle>
          <a:p>
            <a:pPr algn="r">
              <a:defRPr/>
            </a:pPr>
            <a:r>
              <a:rPr lang="fr-FR" sz="3200"/>
              <a:t>Communauté germanophone </a:t>
            </a:r>
            <a:endParaRPr lang="fr-BE" sz="3200">
              <a:latin typeface="Impact" pitchFamily="34" charset="0"/>
            </a:endParaRPr>
          </a:p>
        </p:txBody>
      </p:sp>
      <p:pic>
        <p:nvPicPr>
          <p:cNvPr id="6" name="Image 5">
            <a:extLst>
              <a:ext uri="{FF2B5EF4-FFF2-40B4-BE49-F238E27FC236}">
                <a16:creationId xmlns:a16="http://schemas.microsoft.com/office/drawing/2014/main" id="{9C2516C3-222D-CA73-0AF9-8B5DF58A2934}"/>
              </a:ext>
            </a:extLst>
          </p:cNvPr>
          <p:cNvPicPr>
            <a:picLocks noChangeAspect="1"/>
          </p:cNvPicPr>
          <p:nvPr/>
        </p:nvPicPr>
        <p:blipFill>
          <a:blip r:embed="rId2"/>
          <a:stretch>
            <a:fillRect/>
          </a:stretch>
        </p:blipFill>
        <p:spPr>
          <a:xfrm>
            <a:off x="6702641" y="5839142"/>
            <a:ext cx="2137410" cy="653415"/>
          </a:xfrm>
          <a:prstGeom prst="rect">
            <a:avLst/>
          </a:prstGeom>
        </p:spPr>
      </p:pic>
      <p:sp>
        <p:nvSpPr>
          <p:cNvPr id="7" name="Bulle narrative : rectangle à coins arrondis 6">
            <a:extLst>
              <a:ext uri="{FF2B5EF4-FFF2-40B4-BE49-F238E27FC236}">
                <a16:creationId xmlns:a16="http://schemas.microsoft.com/office/drawing/2014/main" id="{06D6B251-75DB-94F2-32B3-D441734EEE76}"/>
              </a:ext>
            </a:extLst>
          </p:cNvPr>
          <p:cNvSpPr/>
          <p:nvPr/>
        </p:nvSpPr>
        <p:spPr bwMode="auto">
          <a:xfrm>
            <a:off x="1771580" y="4154838"/>
            <a:ext cx="7272808" cy="1616899"/>
          </a:xfrm>
          <a:prstGeom prst="wedgeRoundRectCallout">
            <a:avLst>
              <a:gd name="adj1" fmla="val -41106"/>
              <a:gd name="adj2" fmla="val 65107"/>
              <a:gd name="adj3" fmla="val 16667"/>
            </a:avLst>
          </a:prstGeom>
          <a:noFill/>
          <a:ln w="25400" cap="flat" cmpd="sng" algn="ctr">
            <a:solidFill>
              <a:srgbClr val="661227"/>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R="0" algn="l" defTabSz="914400" rtl="0" eaLnBrk="1" fontAlgn="base" latinLnBrk="0" hangingPunct="1">
              <a:lnSpc>
                <a:spcPct val="100000"/>
              </a:lnSpc>
              <a:spcBef>
                <a:spcPct val="0"/>
              </a:spcBef>
              <a:spcAft>
                <a:spcPct val="0"/>
              </a:spcAft>
              <a:buClrTx/>
              <a:buSzTx/>
              <a:tabLst/>
            </a:pPr>
            <a:r>
              <a:rPr lang="fr-FR" sz="1800">
                <a:solidFill>
                  <a:srgbClr val="661227"/>
                </a:solidFill>
              </a:rPr>
              <a:t>En principe: </a:t>
            </a:r>
          </a:p>
          <a:p>
            <a:pPr marL="285750" marR="0" indent="-285750" algn="l" defTabSz="914400" rtl="0" eaLnBrk="1" fontAlgn="base" latinLnBrk="0" hangingPunct="1">
              <a:lnSpc>
                <a:spcPct val="100000"/>
              </a:lnSpc>
              <a:spcBef>
                <a:spcPct val="0"/>
              </a:spcBef>
              <a:spcAft>
                <a:spcPct val="0"/>
              </a:spcAft>
              <a:buClrTx/>
              <a:buSzTx/>
              <a:buFont typeface="Wingdings" panose="05000000000000000000" pitchFamily="2" charset="2"/>
              <a:buChar char="ü"/>
              <a:tabLst/>
            </a:pPr>
            <a:r>
              <a:rPr lang="fr-FR" sz="1800">
                <a:solidFill>
                  <a:srgbClr val="661227"/>
                </a:solidFill>
              </a:rPr>
              <a:t>U</a:t>
            </a:r>
            <a:r>
              <a:rPr kumimoji="0" lang="fr-FR" sz="1800" b="1" i="0" u="none" strike="noStrike" cap="none" normalizeH="0" baseline="0">
                <a:ln>
                  <a:noFill/>
                </a:ln>
                <a:solidFill>
                  <a:srgbClr val="661227"/>
                </a:solidFill>
                <a:effectLst/>
                <a:latin typeface="Arial" charset="0"/>
              </a:rPr>
              <a:t>niquement les adhérents qui avaient manifesté leur intérêt !</a:t>
            </a:r>
          </a:p>
          <a:p>
            <a:pPr marL="285750" marR="0" indent="-285750" algn="l" defTabSz="914400" rtl="0" eaLnBrk="1" fontAlgn="base" latinLnBrk="0" hangingPunct="1">
              <a:lnSpc>
                <a:spcPct val="100000"/>
              </a:lnSpc>
              <a:spcBef>
                <a:spcPct val="0"/>
              </a:spcBef>
              <a:spcAft>
                <a:spcPct val="0"/>
              </a:spcAft>
              <a:buClrTx/>
              <a:buSzTx/>
              <a:buFont typeface="Wingdings" panose="05000000000000000000" pitchFamily="2" charset="2"/>
              <a:buChar char="ü"/>
              <a:tabLst/>
            </a:pPr>
            <a:r>
              <a:rPr lang="fr-FR" sz="1800">
                <a:solidFill>
                  <a:srgbClr val="661227"/>
                </a:solidFill>
              </a:rPr>
              <a:t>Dans la limite des quantités et/ou montants maximaux indiqués!</a:t>
            </a:r>
          </a:p>
          <a:p>
            <a:pPr marR="0" algn="l" defTabSz="914400" rtl="0" eaLnBrk="1" fontAlgn="base" latinLnBrk="0" hangingPunct="1">
              <a:lnSpc>
                <a:spcPct val="100000"/>
              </a:lnSpc>
              <a:spcBef>
                <a:spcPct val="0"/>
              </a:spcBef>
              <a:spcAft>
                <a:spcPct val="0"/>
              </a:spcAft>
              <a:buClrTx/>
              <a:buSzTx/>
              <a:tabLst/>
            </a:pPr>
            <a:r>
              <a:rPr kumimoji="0" lang="fr-FR" sz="1800" b="1" u="sng" strike="noStrike" cap="none" normalizeH="0" baseline="0">
                <a:ln>
                  <a:noFill/>
                </a:ln>
                <a:solidFill>
                  <a:srgbClr val="661227"/>
                </a:solidFill>
                <a:effectLst/>
                <a:latin typeface="Arial" charset="0"/>
              </a:rPr>
              <a:t>En l’occurrence:</a:t>
            </a:r>
            <a:r>
              <a:rPr lang="fr-FR" sz="1800" u="sng">
                <a:solidFill>
                  <a:srgbClr val="661227"/>
                </a:solidFill>
              </a:rPr>
              <a:t> uniquement les adhérents</a:t>
            </a:r>
            <a:endParaRPr kumimoji="0" lang="fr-BE" sz="1800" b="1" i="0" u="sng" strike="noStrike" cap="none" normalizeH="0" baseline="0">
              <a:ln>
                <a:noFill/>
              </a:ln>
              <a:solidFill>
                <a:srgbClr val="661227"/>
              </a:solidFill>
              <a:effectLst/>
              <a:latin typeface="Arial" charset="0"/>
            </a:endParaRPr>
          </a:p>
        </p:txBody>
      </p:sp>
      <p:pic>
        <p:nvPicPr>
          <p:cNvPr id="8" name="Graphique 7" descr="Avertissement avec un remplissage uni">
            <a:extLst>
              <a:ext uri="{FF2B5EF4-FFF2-40B4-BE49-F238E27FC236}">
                <a16:creationId xmlns:a16="http://schemas.microsoft.com/office/drawing/2014/main" id="{4FA96623-01ED-5355-CA36-C221EA5AF5D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624721" y="5116098"/>
            <a:ext cx="685800" cy="685800"/>
          </a:xfrm>
          <a:prstGeom prst="rect">
            <a:avLst/>
          </a:prstGeom>
        </p:spPr>
      </p:pic>
    </p:spTree>
    <p:extLst>
      <p:ext uri="{BB962C8B-B14F-4D97-AF65-F5344CB8AC3E}">
        <p14:creationId xmlns:p14="http://schemas.microsoft.com/office/powerpoint/2010/main" val="23514798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5077F01-E51B-6F56-302A-FD29D6737C05}"/>
              </a:ext>
            </a:extLst>
          </p:cNvPr>
          <p:cNvSpPr>
            <a:spLocks noGrp="1"/>
          </p:cNvSpPr>
          <p:nvPr>
            <p:ph type="title"/>
          </p:nvPr>
        </p:nvSpPr>
        <p:spPr/>
        <p:txBody>
          <a:bodyPr/>
          <a:lstStyle/>
          <a:p>
            <a:pPr marL="0" indent="0">
              <a:buNone/>
            </a:pPr>
            <a:r>
              <a:rPr lang="fr-FR"/>
              <a:t>Définition des besoins et recours à l’accord-cadre </a:t>
            </a:r>
            <a:endParaRPr lang="fr-FR">
              <a:cs typeface="Arial"/>
            </a:endParaRPr>
          </a:p>
        </p:txBody>
      </p:sp>
      <p:sp>
        <p:nvSpPr>
          <p:cNvPr id="3" name="Espace réservé du contenu 2">
            <a:extLst>
              <a:ext uri="{FF2B5EF4-FFF2-40B4-BE49-F238E27FC236}">
                <a16:creationId xmlns:a16="http://schemas.microsoft.com/office/drawing/2014/main" id="{2334CEA0-9B8A-EC87-F729-A7F4EEECA263}"/>
              </a:ext>
            </a:extLst>
          </p:cNvPr>
          <p:cNvSpPr>
            <a:spLocks noGrp="1"/>
          </p:cNvSpPr>
          <p:nvPr>
            <p:ph idx="1"/>
          </p:nvPr>
        </p:nvSpPr>
        <p:spPr/>
        <p:txBody>
          <a:bodyPr/>
          <a:lstStyle/>
          <a:p>
            <a:pPr marL="457200" indent="-457200">
              <a:buFont typeface="Wingdings,Sans-Serif"/>
              <a:buChar char="Ø"/>
            </a:pPr>
            <a:r>
              <a:rPr lang="fr-FR" sz="2800" b="1">
                <a:cs typeface="Arial"/>
              </a:rPr>
              <a:t>Pas nécessaire en Région de Bruxelles-Capitale </a:t>
            </a:r>
          </a:p>
          <a:p>
            <a:pPr marL="457200" indent="-457200">
              <a:buFont typeface="Wingdings,Sans-Serif"/>
              <a:buChar char="Ø"/>
            </a:pPr>
            <a:endParaRPr lang="fr-BE" sz="1600" b="1">
              <a:cs typeface="Arial"/>
            </a:endParaRPr>
          </a:p>
          <a:p>
            <a:pPr marL="0" indent="0">
              <a:buNone/>
            </a:pPr>
            <a:endParaRPr lang="fr-FR" sz="1600">
              <a:cs typeface="Arial"/>
            </a:endParaRPr>
          </a:p>
          <a:p>
            <a:pPr marL="0" indent="0">
              <a:buNone/>
            </a:pPr>
            <a:endParaRPr lang="fr-BE" sz="1600" b="1">
              <a:cs typeface="Arial"/>
            </a:endParaRPr>
          </a:p>
        </p:txBody>
      </p:sp>
      <p:sp>
        <p:nvSpPr>
          <p:cNvPr id="4" name="Espace réservé de la date 3">
            <a:extLst>
              <a:ext uri="{FF2B5EF4-FFF2-40B4-BE49-F238E27FC236}">
                <a16:creationId xmlns:a16="http://schemas.microsoft.com/office/drawing/2014/main" id="{19060A8D-8BF0-27A6-AF88-0F030A1C687C}"/>
              </a:ext>
            </a:extLst>
          </p:cNvPr>
          <p:cNvSpPr>
            <a:spLocks noGrp="1"/>
          </p:cNvSpPr>
          <p:nvPr>
            <p:ph type="dt" sz="half" idx="10"/>
          </p:nvPr>
        </p:nvSpPr>
        <p:spPr/>
        <p:txBody>
          <a:bodyPr/>
          <a:lstStyle/>
          <a:p>
            <a:pPr>
              <a:defRPr/>
            </a:pPr>
            <a:r>
              <a:rPr lang="fr-FR"/>
              <a:t> </a:t>
            </a:r>
            <a:endParaRPr lang="fr-BE">
              <a:latin typeface="Impact" pitchFamily="34" charset="0"/>
            </a:endParaRPr>
          </a:p>
        </p:txBody>
      </p:sp>
      <p:sp>
        <p:nvSpPr>
          <p:cNvPr id="5" name="Espace réservé de la date 3">
            <a:extLst>
              <a:ext uri="{FF2B5EF4-FFF2-40B4-BE49-F238E27FC236}">
                <a16:creationId xmlns:a16="http://schemas.microsoft.com/office/drawing/2014/main" id="{1F2983C0-5B47-E49C-06EB-C4921D12FD16}"/>
              </a:ext>
            </a:extLst>
          </p:cNvPr>
          <p:cNvSpPr txBox="1">
            <a:spLocks/>
          </p:cNvSpPr>
          <p:nvPr/>
        </p:nvSpPr>
        <p:spPr bwMode="auto">
          <a:xfrm>
            <a:off x="179388" y="44624"/>
            <a:ext cx="8785100" cy="6205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fr-BE"/>
            </a:defPPr>
            <a:lvl1pPr algn="l" rtl="0" fontAlgn="base">
              <a:spcBef>
                <a:spcPct val="0"/>
              </a:spcBef>
              <a:spcAft>
                <a:spcPct val="0"/>
              </a:spcAft>
              <a:defRPr sz="1400" b="1" kern="1200">
                <a:solidFill>
                  <a:schemeClr val="bg1"/>
                </a:solidFill>
                <a:latin typeface="Arial" charset="0"/>
                <a:ea typeface="+mn-ea"/>
                <a:cs typeface="+mn-cs"/>
              </a:defRPr>
            </a:lvl1pPr>
            <a:lvl2pPr marL="457200" algn="l" rtl="0" fontAlgn="base">
              <a:spcBef>
                <a:spcPct val="0"/>
              </a:spcBef>
              <a:spcAft>
                <a:spcPct val="0"/>
              </a:spcAft>
              <a:defRPr sz="1400" b="1" kern="1200">
                <a:solidFill>
                  <a:schemeClr val="bg1"/>
                </a:solidFill>
                <a:latin typeface="Arial" charset="0"/>
                <a:ea typeface="+mn-ea"/>
                <a:cs typeface="+mn-cs"/>
              </a:defRPr>
            </a:lvl2pPr>
            <a:lvl3pPr marL="914400" algn="l" rtl="0" fontAlgn="base">
              <a:spcBef>
                <a:spcPct val="0"/>
              </a:spcBef>
              <a:spcAft>
                <a:spcPct val="0"/>
              </a:spcAft>
              <a:defRPr sz="1400" b="1" kern="1200">
                <a:solidFill>
                  <a:schemeClr val="bg1"/>
                </a:solidFill>
                <a:latin typeface="Arial" charset="0"/>
                <a:ea typeface="+mn-ea"/>
                <a:cs typeface="+mn-cs"/>
              </a:defRPr>
            </a:lvl3pPr>
            <a:lvl4pPr marL="1371600" algn="l" rtl="0" fontAlgn="base">
              <a:spcBef>
                <a:spcPct val="0"/>
              </a:spcBef>
              <a:spcAft>
                <a:spcPct val="0"/>
              </a:spcAft>
              <a:defRPr sz="1400" b="1" kern="1200">
                <a:solidFill>
                  <a:schemeClr val="bg1"/>
                </a:solidFill>
                <a:latin typeface="Arial" charset="0"/>
                <a:ea typeface="+mn-ea"/>
                <a:cs typeface="+mn-cs"/>
              </a:defRPr>
            </a:lvl4pPr>
            <a:lvl5pPr marL="1828800" algn="l" rtl="0" fontAlgn="base">
              <a:spcBef>
                <a:spcPct val="0"/>
              </a:spcBef>
              <a:spcAft>
                <a:spcPct val="0"/>
              </a:spcAft>
              <a:defRPr sz="1400" b="1" kern="1200">
                <a:solidFill>
                  <a:schemeClr val="bg1"/>
                </a:solidFill>
                <a:latin typeface="Arial" charset="0"/>
                <a:ea typeface="+mn-ea"/>
                <a:cs typeface="+mn-cs"/>
              </a:defRPr>
            </a:lvl5pPr>
            <a:lvl6pPr marL="2286000" algn="l" defTabSz="914400" rtl="0" eaLnBrk="1" latinLnBrk="0" hangingPunct="1">
              <a:defRPr sz="1400" b="1" kern="1200">
                <a:solidFill>
                  <a:schemeClr val="bg1"/>
                </a:solidFill>
                <a:latin typeface="Arial" charset="0"/>
                <a:ea typeface="+mn-ea"/>
                <a:cs typeface="+mn-cs"/>
              </a:defRPr>
            </a:lvl6pPr>
            <a:lvl7pPr marL="2743200" algn="l" defTabSz="914400" rtl="0" eaLnBrk="1" latinLnBrk="0" hangingPunct="1">
              <a:defRPr sz="1400" b="1" kern="1200">
                <a:solidFill>
                  <a:schemeClr val="bg1"/>
                </a:solidFill>
                <a:latin typeface="Arial" charset="0"/>
                <a:ea typeface="+mn-ea"/>
                <a:cs typeface="+mn-cs"/>
              </a:defRPr>
            </a:lvl7pPr>
            <a:lvl8pPr marL="3200400" algn="l" defTabSz="914400" rtl="0" eaLnBrk="1" latinLnBrk="0" hangingPunct="1">
              <a:defRPr sz="1400" b="1" kern="1200">
                <a:solidFill>
                  <a:schemeClr val="bg1"/>
                </a:solidFill>
                <a:latin typeface="Arial" charset="0"/>
                <a:ea typeface="+mn-ea"/>
                <a:cs typeface="+mn-cs"/>
              </a:defRPr>
            </a:lvl8pPr>
            <a:lvl9pPr marL="3657600" algn="l" defTabSz="914400" rtl="0" eaLnBrk="1" latinLnBrk="0" hangingPunct="1">
              <a:defRPr sz="1400" b="1" kern="1200">
                <a:solidFill>
                  <a:schemeClr val="bg1"/>
                </a:solidFill>
                <a:latin typeface="Arial" charset="0"/>
                <a:ea typeface="+mn-ea"/>
                <a:cs typeface="+mn-cs"/>
              </a:defRPr>
            </a:lvl9pPr>
          </a:lstStyle>
          <a:p>
            <a:pPr algn="r">
              <a:defRPr/>
            </a:pPr>
            <a:r>
              <a:rPr lang="fr-FR" sz="3200"/>
              <a:t>Région de Bruxelles-Capitale </a:t>
            </a:r>
            <a:endParaRPr lang="fr-BE" sz="3200">
              <a:latin typeface="Impact" pitchFamily="34" charset="0"/>
            </a:endParaRPr>
          </a:p>
        </p:txBody>
      </p:sp>
      <p:pic>
        <p:nvPicPr>
          <p:cNvPr id="6" name="Image 5">
            <a:extLst>
              <a:ext uri="{FF2B5EF4-FFF2-40B4-BE49-F238E27FC236}">
                <a16:creationId xmlns:a16="http://schemas.microsoft.com/office/drawing/2014/main" id="{3B9DCA17-6C04-001A-7B82-A07080A1DCF7}"/>
              </a:ext>
            </a:extLst>
          </p:cNvPr>
          <p:cNvPicPr>
            <a:picLocks noChangeAspect="1"/>
          </p:cNvPicPr>
          <p:nvPr/>
        </p:nvPicPr>
        <p:blipFill>
          <a:blip r:embed="rId2"/>
          <a:stretch>
            <a:fillRect/>
          </a:stretch>
        </p:blipFill>
        <p:spPr>
          <a:xfrm>
            <a:off x="6702641" y="5839142"/>
            <a:ext cx="2137410" cy="653415"/>
          </a:xfrm>
          <a:prstGeom prst="rect">
            <a:avLst/>
          </a:prstGeom>
        </p:spPr>
      </p:pic>
      <p:sp>
        <p:nvSpPr>
          <p:cNvPr id="7" name="ZoneTexte 6">
            <a:extLst>
              <a:ext uri="{FF2B5EF4-FFF2-40B4-BE49-F238E27FC236}">
                <a16:creationId xmlns:a16="http://schemas.microsoft.com/office/drawing/2014/main" id="{B1DD3622-F4FE-2DAC-CFB7-83387C1BBB95}"/>
              </a:ext>
            </a:extLst>
          </p:cNvPr>
          <p:cNvSpPr txBox="1"/>
          <p:nvPr/>
        </p:nvSpPr>
        <p:spPr>
          <a:xfrm>
            <a:off x="2219241" y="5574153"/>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fr-FR"/>
              <a:t>Cliquez pour ajouter du texte</a:t>
            </a:r>
          </a:p>
        </p:txBody>
      </p:sp>
    </p:spTree>
    <p:extLst>
      <p:ext uri="{BB962C8B-B14F-4D97-AF65-F5344CB8AC3E}">
        <p14:creationId xmlns:p14="http://schemas.microsoft.com/office/powerpoint/2010/main" val="33117747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D8C858F-D675-49C2-9DA0-2AE87873AFC6}"/>
              </a:ext>
            </a:extLst>
          </p:cNvPr>
          <p:cNvSpPr>
            <a:spLocks noGrp="1"/>
          </p:cNvSpPr>
          <p:nvPr>
            <p:ph type="title"/>
          </p:nvPr>
        </p:nvSpPr>
        <p:spPr/>
        <p:txBody>
          <a:bodyPr/>
          <a:lstStyle/>
          <a:p>
            <a:pPr marL="0" indent="0">
              <a:buNone/>
            </a:pPr>
            <a:r>
              <a:rPr lang="fr-FR"/>
              <a:t>Commande(s) à l’adjudicataire de l’accord-cadre</a:t>
            </a:r>
            <a:endParaRPr lang="fr-BE"/>
          </a:p>
        </p:txBody>
      </p:sp>
      <p:sp>
        <p:nvSpPr>
          <p:cNvPr id="3" name="Espace réservé du contenu 2">
            <a:extLst>
              <a:ext uri="{FF2B5EF4-FFF2-40B4-BE49-F238E27FC236}">
                <a16:creationId xmlns:a16="http://schemas.microsoft.com/office/drawing/2014/main" id="{A495DEFD-1956-4604-8264-7846599784A3}"/>
              </a:ext>
            </a:extLst>
          </p:cNvPr>
          <p:cNvSpPr>
            <a:spLocks noGrp="1"/>
          </p:cNvSpPr>
          <p:nvPr>
            <p:ph idx="1"/>
          </p:nvPr>
        </p:nvSpPr>
        <p:spPr/>
        <p:txBody>
          <a:bodyPr/>
          <a:lstStyle/>
          <a:p>
            <a:pPr marL="457200" indent="-457200">
              <a:buFont typeface="Wingdings" panose="05000000000000000000" pitchFamily="2" charset="2"/>
              <a:buChar char="Ø"/>
            </a:pPr>
            <a:r>
              <a:rPr lang="fr-FR" sz="2800" b="1"/>
              <a:t>Collège communal </a:t>
            </a:r>
            <a:r>
              <a:rPr lang="fr-FR" sz="2800"/>
              <a:t>(CDLD, art. L1222-7, § 7)</a:t>
            </a:r>
          </a:p>
          <a:p>
            <a:pPr marL="457200" indent="-457200">
              <a:buFont typeface="Wingdings" panose="05000000000000000000" pitchFamily="2" charset="2"/>
              <a:buChar char="Ø"/>
            </a:pPr>
            <a:r>
              <a:rPr lang="fr-FR" sz="2800" b="1"/>
              <a:t>Conseil de l’action sociale, </a:t>
            </a:r>
            <a:r>
              <a:rPr lang="fr-FR" sz="2800" b="1" i="1"/>
              <a:t>sans préjudice de la délégation au bureau permanent</a:t>
            </a:r>
            <a:r>
              <a:rPr lang="fr-FR" sz="2800" i="1"/>
              <a:t> </a:t>
            </a:r>
            <a:r>
              <a:rPr lang="fr-FR" sz="2800"/>
              <a:t>(cf. supra) (LO, art. 84ter, § 3)</a:t>
            </a:r>
          </a:p>
          <a:p>
            <a:pPr marL="457200" indent="-457200">
              <a:buFont typeface="Wingdings" panose="05000000000000000000" pitchFamily="2" charset="2"/>
              <a:buChar char="Ø"/>
            </a:pPr>
            <a:r>
              <a:rPr lang="fr-FR" sz="2800" b="1"/>
              <a:t>Conseil d’administration (intercommunale), </a:t>
            </a:r>
            <a:r>
              <a:rPr lang="fr-FR" sz="2800" b="1" i="1"/>
              <a:t>sauf délégation</a:t>
            </a:r>
            <a:r>
              <a:rPr lang="fr-FR" sz="2800"/>
              <a:t> prévue par les statuts ou consenties par le CA conformément à ceux-ci</a:t>
            </a:r>
          </a:p>
          <a:p>
            <a:pPr marL="0" indent="0">
              <a:buNone/>
            </a:pPr>
            <a:endParaRPr lang="fr-FR"/>
          </a:p>
        </p:txBody>
      </p:sp>
      <p:sp>
        <p:nvSpPr>
          <p:cNvPr id="4" name="Espace réservé de la date 3">
            <a:extLst>
              <a:ext uri="{FF2B5EF4-FFF2-40B4-BE49-F238E27FC236}">
                <a16:creationId xmlns:a16="http://schemas.microsoft.com/office/drawing/2014/main" id="{2744413D-F1F4-4917-BD2A-B6F31A31F8CB}"/>
              </a:ext>
            </a:extLst>
          </p:cNvPr>
          <p:cNvSpPr>
            <a:spLocks noGrp="1"/>
          </p:cNvSpPr>
          <p:nvPr>
            <p:ph type="dt" sz="half" idx="10"/>
          </p:nvPr>
        </p:nvSpPr>
        <p:spPr/>
        <p:txBody>
          <a:bodyPr/>
          <a:lstStyle/>
          <a:p>
            <a:pPr>
              <a:defRPr/>
            </a:pPr>
            <a:r>
              <a:rPr lang="fr-FR"/>
              <a:t> </a:t>
            </a:r>
            <a:endParaRPr lang="fr-BE">
              <a:latin typeface="Impact" pitchFamily="34" charset="0"/>
            </a:endParaRPr>
          </a:p>
        </p:txBody>
      </p:sp>
      <p:sp>
        <p:nvSpPr>
          <p:cNvPr id="5" name="Espace réservé de la date 3">
            <a:extLst>
              <a:ext uri="{FF2B5EF4-FFF2-40B4-BE49-F238E27FC236}">
                <a16:creationId xmlns:a16="http://schemas.microsoft.com/office/drawing/2014/main" id="{77A8928D-D80B-BBFB-C5F9-CFD3FB842BEA}"/>
              </a:ext>
            </a:extLst>
          </p:cNvPr>
          <p:cNvSpPr txBox="1">
            <a:spLocks/>
          </p:cNvSpPr>
          <p:nvPr/>
        </p:nvSpPr>
        <p:spPr bwMode="auto">
          <a:xfrm>
            <a:off x="179388" y="44624"/>
            <a:ext cx="8785100" cy="6205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fr-BE"/>
            </a:defPPr>
            <a:lvl1pPr algn="l" rtl="0" fontAlgn="base">
              <a:spcBef>
                <a:spcPct val="0"/>
              </a:spcBef>
              <a:spcAft>
                <a:spcPct val="0"/>
              </a:spcAft>
              <a:defRPr sz="1400" b="1" kern="1200">
                <a:solidFill>
                  <a:schemeClr val="bg1"/>
                </a:solidFill>
                <a:latin typeface="Arial" charset="0"/>
                <a:ea typeface="+mn-ea"/>
                <a:cs typeface="+mn-cs"/>
              </a:defRPr>
            </a:lvl1pPr>
            <a:lvl2pPr marL="457200" algn="l" rtl="0" fontAlgn="base">
              <a:spcBef>
                <a:spcPct val="0"/>
              </a:spcBef>
              <a:spcAft>
                <a:spcPct val="0"/>
              </a:spcAft>
              <a:defRPr sz="1400" b="1" kern="1200">
                <a:solidFill>
                  <a:schemeClr val="bg1"/>
                </a:solidFill>
                <a:latin typeface="Arial" charset="0"/>
                <a:ea typeface="+mn-ea"/>
                <a:cs typeface="+mn-cs"/>
              </a:defRPr>
            </a:lvl2pPr>
            <a:lvl3pPr marL="914400" algn="l" rtl="0" fontAlgn="base">
              <a:spcBef>
                <a:spcPct val="0"/>
              </a:spcBef>
              <a:spcAft>
                <a:spcPct val="0"/>
              </a:spcAft>
              <a:defRPr sz="1400" b="1" kern="1200">
                <a:solidFill>
                  <a:schemeClr val="bg1"/>
                </a:solidFill>
                <a:latin typeface="Arial" charset="0"/>
                <a:ea typeface="+mn-ea"/>
                <a:cs typeface="+mn-cs"/>
              </a:defRPr>
            </a:lvl3pPr>
            <a:lvl4pPr marL="1371600" algn="l" rtl="0" fontAlgn="base">
              <a:spcBef>
                <a:spcPct val="0"/>
              </a:spcBef>
              <a:spcAft>
                <a:spcPct val="0"/>
              </a:spcAft>
              <a:defRPr sz="1400" b="1" kern="1200">
                <a:solidFill>
                  <a:schemeClr val="bg1"/>
                </a:solidFill>
                <a:latin typeface="Arial" charset="0"/>
                <a:ea typeface="+mn-ea"/>
                <a:cs typeface="+mn-cs"/>
              </a:defRPr>
            </a:lvl4pPr>
            <a:lvl5pPr marL="1828800" algn="l" rtl="0" fontAlgn="base">
              <a:spcBef>
                <a:spcPct val="0"/>
              </a:spcBef>
              <a:spcAft>
                <a:spcPct val="0"/>
              </a:spcAft>
              <a:defRPr sz="1400" b="1" kern="1200">
                <a:solidFill>
                  <a:schemeClr val="bg1"/>
                </a:solidFill>
                <a:latin typeface="Arial" charset="0"/>
                <a:ea typeface="+mn-ea"/>
                <a:cs typeface="+mn-cs"/>
              </a:defRPr>
            </a:lvl5pPr>
            <a:lvl6pPr marL="2286000" algn="l" defTabSz="914400" rtl="0" eaLnBrk="1" latinLnBrk="0" hangingPunct="1">
              <a:defRPr sz="1400" b="1" kern="1200">
                <a:solidFill>
                  <a:schemeClr val="bg1"/>
                </a:solidFill>
                <a:latin typeface="Arial" charset="0"/>
                <a:ea typeface="+mn-ea"/>
                <a:cs typeface="+mn-cs"/>
              </a:defRPr>
            </a:lvl6pPr>
            <a:lvl7pPr marL="2743200" algn="l" defTabSz="914400" rtl="0" eaLnBrk="1" latinLnBrk="0" hangingPunct="1">
              <a:defRPr sz="1400" b="1" kern="1200">
                <a:solidFill>
                  <a:schemeClr val="bg1"/>
                </a:solidFill>
                <a:latin typeface="Arial" charset="0"/>
                <a:ea typeface="+mn-ea"/>
                <a:cs typeface="+mn-cs"/>
              </a:defRPr>
            </a:lvl7pPr>
            <a:lvl8pPr marL="3200400" algn="l" defTabSz="914400" rtl="0" eaLnBrk="1" latinLnBrk="0" hangingPunct="1">
              <a:defRPr sz="1400" b="1" kern="1200">
                <a:solidFill>
                  <a:schemeClr val="bg1"/>
                </a:solidFill>
                <a:latin typeface="Arial" charset="0"/>
                <a:ea typeface="+mn-ea"/>
                <a:cs typeface="+mn-cs"/>
              </a:defRPr>
            </a:lvl8pPr>
            <a:lvl9pPr marL="3657600" algn="l" defTabSz="914400" rtl="0" eaLnBrk="1" latinLnBrk="0" hangingPunct="1">
              <a:defRPr sz="1400" b="1" kern="1200">
                <a:solidFill>
                  <a:schemeClr val="bg1"/>
                </a:solidFill>
                <a:latin typeface="Arial" charset="0"/>
                <a:ea typeface="+mn-ea"/>
                <a:cs typeface="+mn-cs"/>
              </a:defRPr>
            </a:lvl9pPr>
          </a:lstStyle>
          <a:p>
            <a:pPr algn="r">
              <a:defRPr/>
            </a:pPr>
            <a:r>
              <a:rPr lang="fr-FR" sz="3200"/>
              <a:t>Région wallonne </a:t>
            </a:r>
            <a:endParaRPr lang="fr-BE" sz="3200">
              <a:latin typeface="Impact" pitchFamily="34" charset="0"/>
            </a:endParaRPr>
          </a:p>
        </p:txBody>
      </p:sp>
      <p:pic>
        <p:nvPicPr>
          <p:cNvPr id="6" name="Image 5">
            <a:extLst>
              <a:ext uri="{FF2B5EF4-FFF2-40B4-BE49-F238E27FC236}">
                <a16:creationId xmlns:a16="http://schemas.microsoft.com/office/drawing/2014/main" id="{51C3BD6F-3CA9-B91E-9587-668C0BE2E131}"/>
              </a:ext>
            </a:extLst>
          </p:cNvPr>
          <p:cNvPicPr>
            <a:picLocks noChangeAspect="1"/>
          </p:cNvPicPr>
          <p:nvPr/>
        </p:nvPicPr>
        <p:blipFill>
          <a:blip r:embed="rId2"/>
          <a:stretch>
            <a:fillRect/>
          </a:stretch>
        </p:blipFill>
        <p:spPr>
          <a:xfrm>
            <a:off x="6702641" y="5839142"/>
            <a:ext cx="2137410" cy="653415"/>
          </a:xfrm>
          <a:prstGeom prst="rect">
            <a:avLst/>
          </a:prstGeom>
        </p:spPr>
      </p:pic>
    </p:spTree>
    <p:extLst>
      <p:ext uri="{BB962C8B-B14F-4D97-AF65-F5344CB8AC3E}">
        <p14:creationId xmlns:p14="http://schemas.microsoft.com/office/powerpoint/2010/main" val="41718097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AD9ACBD-453A-03A0-E2AF-C0A4DC902A68}"/>
              </a:ext>
            </a:extLst>
          </p:cNvPr>
          <p:cNvSpPr>
            <a:spLocks noGrp="1"/>
          </p:cNvSpPr>
          <p:nvPr>
            <p:ph type="title"/>
          </p:nvPr>
        </p:nvSpPr>
        <p:spPr/>
        <p:txBody>
          <a:bodyPr/>
          <a:lstStyle/>
          <a:p>
            <a:pPr marL="0" indent="0">
              <a:buNone/>
            </a:pPr>
            <a:r>
              <a:rPr lang="fr-FR"/>
              <a:t>Commande(s) à l’adjudicataire de l’accord-cadre</a:t>
            </a:r>
            <a:endParaRPr lang="fr-BE"/>
          </a:p>
        </p:txBody>
      </p:sp>
      <p:sp>
        <p:nvSpPr>
          <p:cNvPr id="3" name="Espace réservé du contenu 2">
            <a:extLst>
              <a:ext uri="{FF2B5EF4-FFF2-40B4-BE49-F238E27FC236}">
                <a16:creationId xmlns:a16="http://schemas.microsoft.com/office/drawing/2014/main" id="{B4E22096-E18E-8ADC-2E55-85D19782F8FE}"/>
              </a:ext>
            </a:extLst>
          </p:cNvPr>
          <p:cNvSpPr>
            <a:spLocks noGrp="1"/>
          </p:cNvSpPr>
          <p:nvPr>
            <p:ph idx="1"/>
          </p:nvPr>
        </p:nvSpPr>
        <p:spPr/>
        <p:txBody>
          <a:bodyPr/>
          <a:lstStyle/>
          <a:p>
            <a:pPr marL="342900" indent="-342900">
              <a:buFont typeface="Wingdings" panose="05000000000000000000" pitchFamily="2" charset="2"/>
              <a:buChar char="Ø"/>
            </a:pPr>
            <a:r>
              <a:rPr lang="fr-FR" sz="2400" b="1"/>
              <a:t>Collège communal </a:t>
            </a:r>
            <a:r>
              <a:rPr lang="fr-FR" sz="2400"/>
              <a:t>(NB: pas de règle spécifique dans le </a:t>
            </a:r>
            <a:r>
              <a:rPr lang="fr-FR" sz="2400" i="1" err="1"/>
              <a:t>Gemeindedekret</a:t>
            </a:r>
            <a:r>
              <a:rPr lang="fr-FR" sz="2400"/>
              <a:t> → // art. 151, § 3)</a:t>
            </a:r>
          </a:p>
          <a:p>
            <a:pPr marL="342900" indent="-342900">
              <a:buFont typeface="Wingdings" panose="05000000000000000000" pitchFamily="2" charset="2"/>
              <a:buChar char="Ø"/>
            </a:pPr>
            <a:r>
              <a:rPr lang="fr-FR" sz="2400" b="1"/>
              <a:t>Conseil de l’action sociale</a:t>
            </a:r>
            <a:r>
              <a:rPr lang="fr-FR" sz="2400"/>
              <a:t>, </a:t>
            </a:r>
            <a:r>
              <a:rPr lang="fr-FR" sz="2400" b="1" i="1"/>
              <a:t>sauf délégation </a:t>
            </a:r>
            <a:r>
              <a:rPr lang="fr-FR" sz="2400"/>
              <a:t>au BP (NB: pas de règle spécifique dans la L.O. version DG → // art. 84, § 2)</a:t>
            </a:r>
          </a:p>
          <a:p>
            <a:pPr marL="342900" indent="-342900">
              <a:buFont typeface="Wingdings" panose="05000000000000000000" pitchFamily="2" charset="2"/>
              <a:buChar char="Ø"/>
            </a:pPr>
            <a:r>
              <a:rPr lang="fr-FR" sz="2400" b="1"/>
              <a:t>Conseil d’administration (intercommunale), </a:t>
            </a:r>
            <a:r>
              <a:rPr lang="fr-FR" sz="2400" b="1" i="1"/>
              <a:t>sauf délégation</a:t>
            </a:r>
            <a:r>
              <a:rPr lang="fr-FR" sz="2400"/>
              <a:t> prévue par les statuts ou consenties par le CA conformément à ceux-ci</a:t>
            </a:r>
          </a:p>
        </p:txBody>
      </p:sp>
      <p:sp>
        <p:nvSpPr>
          <p:cNvPr id="4" name="Espace réservé de la date 3">
            <a:extLst>
              <a:ext uri="{FF2B5EF4-FFF2-40B4-BE49-F238E27FC236}">
                <a16:creationId xmlns:a16="http://schemas.microsoft.com/office/drawing/2014/main" id="{C504A98D-DE7D-8819-F128-01A4D6B730A6}"/>
              </a:ext>
            </a:extLst>
          </p:cNvPr>
          <p:cNvSpPr>
            <a:spLocks noGrp="1"/>
          </p:cNvSpPr>
          <p:nvPr>
            <p:ph type="dt" sz="half" idx="10"/>
          </p:nvPr>
        </p:nvSpPr>
        <p:spPr/>
        <p:txBody>
          <a:bodyPr/>
          <a:lstStyle/>
          <a:p>
            <a:pPr>
              <a:defRPr/>
            </a:pPr>
            <a:r>
              <a:rPr lang="fr-FR"/>
              <a:t> </a:t>
            </a:r>
            <a:endParaRPr lang="fr-BE">
              <a:latin typeface="Impact" pitchFamily="34" charset="0"/>
            </a:endParaRPr>
          </a:p>
        </p:txBody>
      </p:sp>
      <p:sp>
        <p:nvSpPr>
          <p:cNvPr id="5" name="Espace réservé de la date 3">
            <a:extLst>
              <a:ext uri="{FF2B5EF4-FFF2-40B4-BE49-F238E27FC236}">
                <a16:creationId xmlns:a16="http://schemas.microsoft.com/office/drawing/2014/main" id="{85C008D2-8B41-36B1-7F1B-2FA47C2FD2FD}"/>
              </a:ext>
            </a:extLst>
          </p:cNvPr>
          <p:cNvSpPr txBox="1">
            <a:spLocks/>
          </p:cNvSpPr>
          <p:nvPr/>
        </p:nvSpPr>
        <p:spPr bwMode="auto">
          <a:xfrm>
            <a:off x="179388" y="44624"/>
            <a:ext cx="8785100" cy="6205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fr-BE"/>
            </a:defPPr>
            <a:lvl1pPr algn="l" rtl="0" fontAlgn="base">
              <a:spcBef>
                <a:spcPct val="0"/>
              </a:spcBef>
              <a:spcAft>
                <a:spcPct val="0"/>
              </a:spcAft>
              <a:defRPr sz="1400" b="1" kern="1200">
                <a:solidFill>
                  <a:schemeClr val="bg1"/>
                </a:solidFill>
                <a:latin typeface="Arial" charset="0"/>
                <a:ea typeface="+mn-ea"/>
                <a:cs typeface="+mn-cs"/>
              </a:defRPr>
            </a:lvl1pPr>
            <a:lvl2pPr marL="457200" algn="l" rtl="0" fontAlgn="base">
              <a:spcBef>
                <a:spcPct val="0"/>
              </a:spcBef>
              <a:spcAft>
                <a:spcPct val="0"/>
              </a:spcAft>
              <a:defRPr sz="1400" b="1" kern="1200">
                <a:solidFill>
                  <a:schemeClr val="bg1"/>
                </a:solidFill>
                <a:latin typeface="Arial" charset="0"/>
                <a:ea typeface="+mn-ea"/>
                <a:cs typeface="+mn-cs"/>
              </a:defRPr>
            </a:lvl2pPr>
            <a:lvl3pPr marL="914400" algn="l" rtl="0" fontAlgn="base">
              <a:spcBef>
                <a:spcPct val="0"/>
              </a:spcBef>
              <a:spcAft>
                <a:spcPct val="0"/>
              </a:spcAft>
              <a:defRPr sz="1400" b="1" kern="1200">
                <a:solidFill>
                  <a:schemeClr val="bg1"/>
                </a:solidFill>
                <a:latin typeface="Arial" charset="0"/>
                <a:ea typeface="+mn-ea"/>
                <a:cs typeface="+mn-cs"/>
              </a:defRPr>
            </a:lvl3pPr>
            <a:lvl4pPr marL="1371600" algn="l" rtl="0" fontAlgn="base">
              <a:spcBef>
                <a:spcPct val="0"/>
              </a:spcBef>
              <a:spcAft>
                <a:spcPct val="0"/>
              </a:spcAft>
              <a:defRPr sz="1400" b="1" kern="1200">
                <a:solidFill>
                  <a:schemeClr val="bg1"/>
                </a:solidFill>
                <a:latin typeface="Arial" charset="0"/>
                <a:ea typeface="+mn-ea"/>
                <a:cs typeface="+mn-cs"/>
              </a:defRPr>
            </a:lvl4pPr>
            <a:lvl5pPr marL="1828800" algn="l" rtl="0" fontAlgn="base">
              <a:spcBef>
                <a:spcPct val="0"/>
              </a:spcBef>
              <a:spcAft>
                <a:spcPct val="0"/>
              </a:spcAft>
              <a:defRPr sz="1400" b="1" kern="1200">
                <a:solidFill>
                  <a:schemeClr val="bg1"/>
                </a:solidFill>
                <a:latin typeface="Arial" charset="0"/>
                <a:ea typeface="+mn-ea"/>
                <a:cs typeface="+mn-cs"/>
              </a:defRPr>
            </a:lvl5pPr>
            <a:lvl6pPr marL="2286000" algn="l" defTabSz="914400" rtl="0" eaLnBrk="1" latinLnBrk="0" hangingPunct="1">
              <a:defRPr sz="1400" b="1" kern="1200">
                <a:solidFill>
                  <a:schemeClr val="bg1"/>
                </a:solidFill>
                <a:latin typeface="Arial" charset="0"/>
                <a:ea typeface="+mn-ea"/>
                <a:cs typeface="+mn-cs"/>
              </a:defRPr>
            </a:lvl6pPr>
            <a:lvl7pPr marL="2743200" algn="l" defTabSz="914400" rtl="0" eaLnBrk="1" latinLnBrk="0" hangingPunct="1">
              <a:defRPr sz="1400" b="1" kern="1200">
                <a:solidFill>
                  <a:schemeClr val="bg1"/>
                </a:solidFill>
                <a:latin typeface="Arial" charset="0"/>
                <a:ea typeface="+mn-ea"/>
                <a:cs typeface="+mn-cs"/>
              </a:defRPr>
            </a:lvl7pPr>
            <a:lvl8pPr marL="3200400" algn="l" defTabSz="914400" rtl="0" eaLnBrk="1" latinLnBrk="0" hangingPunct="1">
              <a:defRPr sz="1400" b="1" kern="1200">
                <a:solidFill>
                  <a:schemeClr val="bg1"/>
                </a:solidFill>
                <a:latin typeface="Arial" charset="0"/>
                <a:ea typeface="+mn-ea"/>
                <a:cs typeface="+mn-cs"/>
              </a:defRPr>
            </a:lvl8pPr>
            <a:lvl9pPr marL="3657600" algn="l" defTabSz="914400" rtl="0" eaLnBrk="1" latinLnBrk="0" hangingPunct="1">
              <a:defRPr sz="1400" b="1" kern="1200">
                <a:solidFill>
                  <a:schemeClr val="bg1"/>
                </a:solidFill>
                <a:latin typeface="Arial" charset="0"/>
                <a:ea typeface="+mn-ea"/>
                <a:cs typeface="+mn-cs"/>
              </a:defRPr>
            </a:lvl9pPr>
          </a:lstStyle>
          <a:p>
            <a:pPr algn="r">
              <a:defRPr/>
            </a:pPr>
            <a:r>
              <a:rPr lang="fr-FR" sz="3200"/>
              <a:t>Communauté germanophone </a:t>
            </a:r>
            <a:endParaRPr lang="fr-BE" sz="3200">
              <a:latin typeface="Impact" pitchFamily="34" charset="0"/>
            </a:endParaRPr>
          </a:p>
        </p:txBody>
      </p:sp>
      <p:pic>
        <p:nvPicPr>
          <p:cNvPr id="6" name="Image 5">
            <a:extLst>
              <a:ext uri="{FF2B5EF4-FFF2-40B4-BE49-F238E27FC236}">
                <a16:creationId xmlns:a16="http://schemas.microsoft.com/office/drawing/2014/main" id="{1C766AC4-49E5-E081-02AD-54995545C175}"/>
              </a:ext>
            </a:extLst>
          </p:cNvPr>
          <p:cNvPicPr>
            <a:picLocks noChangeAspect="1"/>
          </p:cNvPicPr>
          <p:nvPr/>
        </p:nvPicPr>
        <p:blipFill>
          <a:blip r:embed="rId2"/>
          <a:stretch>
            <a:fillRect/>
          </a:stretch>
        </p:blipFill>
        <p:spPr>
          <a:xfrm>
            <a:off x="6702641" y="5839142"/>
            <a:ext cx="2137410" cy="653415"/>
          </a:xfrm>
          <a:prstGeom prst="rect">
            <a:avLst/>
          </a:prstGeom>
        </p:spPr>
      </p:pic>
    </p:spTree>
    <p:extLst>
      <p:ext uri="{BB962C8B-B14F-4D97-AF65-F5344CB8AC3E}">
        <p14:creationId xmlns:p14="http://schemas.microsoft.com/office/powerpoint/2010/main" val="24651191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D17B3D-CA98-0153-26CB-FDC530C78B2B}"/>
              </a:ext>
            </a:extLst>
          </p:cNvPr>
          <p:cNvSpPr>
            <a:spLocks noGrp="1"/>
          </p:cNvSpPr>
          <p:nvPr>
            <p:ph type="title"/>
          </p:nvPr>
        </p:nvSpPr>
        <p:spPr/>
        <p:txBody>
          <a:bodyPr/>
          <a:lstStyle/>
          <a:p>
            <a:pPr marL="0" indent="0">
              <a:buNone/>
            </a:pPr>
            <a:r>
              <a:rPr lang="fr-FR"/>
              <a:t>Commande(s) à l’adjudicataire de l’accord-cadre</a:t>
            </a:r>
            <a:endParaRPr lang="fr-BE"/>
          </a:p>
        </p:txBody>
      </p:sp>
      <p:sp>
        <p:nvSpPr>
          <p:cNvPr id="3" name="Espace réservé du contenu 2">
            <a:extLst>
              <a:ext uri="{FF2B5EF4-FFF2-40B4-BE49-F238E27FC236}">
                <a16:creationId xmlns:a16="http://schemas.microsoft.com/office/drawing/2014/main" id="{246C8868-9263-4A1B-DF89-72A887A7ABD8}"/>
              </a:ext>
            </a:extLst>
          </p:cNvPr>
          <p:cNvSpPr>
            <a:spLocks noGrp="1"/>
          </p:cNvSpPr>
          <p:nvPr>
            <p:ph idx="1"/>
          </p:nvPr>
        </p:nvSpPr>
        <p:spPr/>
        <p:txBody>
          <a:bodyPr/>
          <a:lstStyle/>
          <a:p>
            <a:pPr>
              <a:buFont typeface="Wingdings"/>
              <a:buChar char="Ø"/>
            </a:pPr>
            <a:r>
              <a:rPr lang="fr-FR" sz="1600" b="1">
                <a:ea typeface="+mn-lt"/>
                <a:cs typeface="+mn-lt"/>
              </a:rPr>
              <a:t>Collège communal </a:t>
            </a:r>
            <a:r>
              <a:rPr lang="fr-FR" sz="1600">
                <a:solidFill>
                  <a:schemeClr val="tx1"/>
                </a:solidFill>
                <a:ea typeface="+mn-lt"/>
                <a:cs typeface="+mn-lt"/>
              </a:rPr>
              <a:t>(</a:t>
            </a:r>
            <a:r>
              <a:rPr lang="fr-FR" sz="1600" b="1">
                <a:solidFill>
                  <a:schemeClr val="tx1"/>
                </a:solidFill>
                <a:ea typeface="+mn-lt"/>
                <a:cs typeface="+mn-lt"/>
              </a:rPr>
              <a:t>N.B.:</a:t>
            </a:r>
            <a:r>
              <a:rPr lang="fr-FR" sz="1600">
                <a:solidFill>
                  <a:schemeClr val="tx1"/>
                </a:solidFill>
                <a:ea typeface="+mn-lt"/>
                <a:cs typeface="+mn-lt"/>
              </a:rPr>
              <a:t> pas de règle spécifique dans la NLC → art. 236, § 2) - (</a:t>
            </a:r>
            <a:r>
              <a:rPr lang="fr-FR" sz="1600" b="1">
                <a:solidFill>
                  <a:schemeClr val="tx1"/>
                </a:solidFill>
                <a:ea typeface="+mn-lt"/>
                <a:cs typeface="+mn-lt"/>
              </a:rPr>
              <a:t>N.B.:</a:t>
            </a:r>
            <a:r>
              <a:rPr lang="fr-FR" sz="1600">
                <a:solidFill>
                  <a:schemeClr val="tx1"/>
                </a:solidFill>
                <a:ea typeface="+mn-lt"/>
                <a:cs typeface="+mn-lt"/>
              </a:rPr>
              <a:t> tutelle générale d’annulation  – transmission </a:t>
            </a:r>
            <a:r>
              <a:rPr lang="fr-FR" sz="1600" i="1">
                <a:solidFill>
                  <a:schemeClr val="tx1"/>
                </a:solidFill>
                <a:ea typeface="+mn-lt"/>
                <a:cs typeface="+mn-lt"/>
              </a:rPr>
              <a:t>in extenso</a:t>
            </a:r>
            <a:r>
              <a:rPr lang="fr-FR" sz="1600">
                <a:solidFill>
                  <a:schemeClr val="tx1"/>
                </a:solidFill>
                <a:ea typeface="+mn-lt"/>
                <a:cs typeface="+mn-lt"/>
              </a:rPr>
              <a:t> - art. 1er, 17° – Arrêté du 8 septembre 2016)</a:t>
            </a:r>
            <a:endParaRPr lang="fr-FR">
              <a:solidFill>
                <a:schemeClr val="tx1"/>
              </a:solidFill>
              <a:ea typeface="+mn-lt"/>
              <a:cs typeface="+mn-lt"/>
            </a:endParaRPr>
          </a:p>
          <a:p>
            <a:pPr>
              <a:buFont typeface="Wingdings"/>
              <a:buChar char="Ø"/>
            </a:pPr>
            <a:r>
              <a:rPr lang="fr-FR" sz="1600" b="1">
                <a:ea typeface="+mn-lt"/>
                <a:cs typeface="+mn-lt"/>
              </a:rPr>
              <a:t>Conseil de l’action sociale</a:t>
            </a:r>
            <a:r>
              <a:rPr lang="fr-FR" sz="1600">
                <a:ea typeface="+mn-lt"/>
                <a:cs typeface="+mn-lt"/>
              </a:rPr>
              <a:t>, </a:t>
            </a:r>
            <a:r>
              <a:rPr lang="fr-FR" sz="1600" b="1" i="1">
                <a:ea typeface="+mn-lt"/>
                <a:cs typeface="+mn-lt"/>
              </a:rPr>
              <a:t>sauf délégation </a:t>
            </a:r>
            <a:r>
              <a:rPr lang="fr-FR" sz="1600">
                <a:ea typeface="+mn-lt"/>
                <a:cs typeface="+mn-lt"/>
              </a:rPr>
              <a:t>au BP </a:t>
            </a:r>
            <a:r>
              <a:rPr lang="fr-FR" sz="1600">
                <a:solidFill>
                  <a:schemeClr val="tx1"/>
                </a:solidFill>
                <a:ea typeface="+mn-lt"/>
                <a:cs typeface="+mn-lt"/>
              </a:rPr>
              <a:t>(</a:t>
            </a:r>
            <a:r>
              <a:rPr lang="fr-FR" sz="1600" b="1">
                <a:solidFill>
                  <a:schemeClr val="tx1"/>
                </a:solidFill>
                <a:ea typeface="+mn-lt"/>
                <a:cs typeface="+mn-lt"/>
              </a:rPr>
              <a:t>N.B.:</a:t>
            </a:r>
            <a:r>
              <a:rPr lang="fr-FR" sz="1600">
                <a:solidFill>
                  <a:schemeClr val="tx1"/>
                </a:solidFill>
                <a:ea typeface="+mn-lt"/>
                <a:cs typeface="+mn-lt"/>
              </a:rPr>
              <a:t> pas de règle spécifique dans la L.O. version bruxelloise → art. 84, §§ 2-3) - (</a:t>
            </a:r>
            <a:r>
              <a:rPr lang="fr-FR" sz="1600" b="1">
                <a:solidFill>
                  <a:schemeClr val="tx1"/>
                </a:solidFill>
                <a:ea typeface="+mn-lt"/>
                <a:cs typeface="+mn-lt"/>
              </a:rPr>
              <a:t>N.B. :</a:t>
            </a:r>
            <a:r>
              <a:rPr lang="fr-FR" sz="1600">
                <a:solidFill>
                  <a:schemeClr val="tx1"/>
                </a:solidFill>
                <a:ea typeface="+mn-lt"/>
                <a:cs typeface="+mn-lt"/>
              </a:rPr>
              <a:t> tutelle générale d’annulation – transmission </a:t>
            </a:r>
            <a:r>
              <a:rPr lang="fr-FR" sz="1600" i="1">
                <a:solidFill>
                  <a:schemeClr val="tx1"/>
                </a:solidFill>
                <a:ea typeface="+mn-lt"/>
                <a:cs typeface="+mn-lt"/>
              </a:rPr>
              <a:t>in extenso</a:t>
            </a:r>
            <a:r>
              <a:rPr lang="fr-FR" sz="1600">
                <a:solidFill>
                  <a:schemeClr val="tx1"/>
                </a:solidFill>
                <a:ea typeface="+mn-lt"/>
                <a:cs typeface="+mn-lt"/>
              </a:rPr>
              <a:t> - art. 110, §1er, 9°)</a:t>
            </a:r>
            <a:endParaRPr lang="fr-FR">
              <a:solidFill>
                <a:schemeClr val="tx1"/>
              </a:solidFill>
              <a:cs typeface="Arial"/>
            </a:endParaRPr>
          </a:p>
          <a:p>
            <a:pPr>
              <a:buFont typeface="Wingdings"/>
              <a:buChar char="Ø"/>
            </a:pPr>
            <a:r>
              <a:rPr lang="fr-FR" sz="1600" b="1">
                <a:ea typeface="+mn-lt"/>
                <a:cs typeface="+mn-lt"/>
              </a:rPr>
              <a:t>Conseil d’administration (intercommunale), </a:t>
            </a:r>
            <a:r>
              <a:rPr lang="fr-FR" sz="1600" b="1" i="1">
                <a:ea typeface="+mn-lt"/>
                <a:cs typeface="+mn-lt"/>
              </a:rPr>
              <a:t>sauf délégation</a:t>
            </a:r>
            <a:r>
              <a:rPr lang="fr-FR" sz="1600">
                <a:ea typeface="+mn-lt"/>
                <a:cs typeface="+mn-lt"/>
              </a:rPr>
              <a:t> prévue par les statuts ou consenties par le CA conformément à ceux-ci </a:t>
            </a:r>
            <a:r>
              <a:rPr lang="fr-FR" sz="1600">
                <a:solidFill>
                  <a:schemeClr val="tx1"/>
                </a:solidFill>
                <a:ea typeface="+mn-lt"/>
                <a:cs typeface="+mn-lt"/>
              </a:rPr>
              <a:t>(</a:t>
            </a:r>
            <a:r>
              <a:rPr lang="fr-FR" sz="1600" b="1">
                <a:solidFill>
                  <a:schemeClr val="tx1"/>
                </a:solidFill>
                <a:ea typeface="+mn-lt"/>
                <a:cs typeface="+mn-lt"/>
              </a:rPr>
              <a:t>N.B. : </a:t>
            </a:r>
            <a:r>
              <a:rPr lang="fr-FR" sz="1600">
                <a:solidFill>
                  <a:schemeClr val="tx1"/>
                </a:solidFill>
                <a:ea typeface="+mn-lt"/>
                <a:cs typeface="+mn-lt"/>
              </a:rPr>
              <a:t>tutelle générale d'annulation – transmission </a:t>
            </a:r>
            <a:r>
              <a:rPr lang="fr-FR" sz="1600" i="1">
                <a:solidFill>
                  <a:schemeClr val="tx1"/>
                </a:solidFill>
                <a:ea typeface="+mn-lt"/>
                <a:cs typeface="+mn-lt"/>
              </a:rPr>
              <a:t>in extenso</a:t>
            </a:r>
            <a:r>
              <a:rPr lang="fr-FR" sz="1600">
                <a:solidFill>
                  <a:schemeClr val="tx1"/>
                </a:solidFill>
                <a:ea typeface="+mn-lt"/>
                <a:cs typeface="+mn-lt"/>
              </a:rPr>
              <a:t> - art. 81, §1er, 4° - Ordonnance relative aux modes spécifiques de gestion communale et à la coopération intercommunale du 5 juillet 2018)</a:t>
            </a:r>
            <a:endParaRPr lang="fr-FR">
              <a:solidFill>
                <a:schemeClr val="tx1"/>
              </a:solidFill>
            </a:endParaRPr>
          </a:p>
          <a:p>
            <a:pPr marL="342900" indent="-342900">
              <a:buFont typeface="Wingdings,Sans-Serif"/>
              <a:buChar char="Ø"/>
            </a:pPr>
            <a:endParaRPr lang="fr-FR" sz="1600">
              <a:cs typeface="Arial"/>
            </a:endParaRPr>
          </a:p>
        </p:txBody>
      </p:sp>
      <p:sp>
        <p:nvSpPr>
          <p:cNvPr id="4" name="Espace réservé de la date 3">
            <a:extLst>
              <a:ext uri="{FF2B5EF4-FFF2-40B4-BE49-F238E27FC236}">
                <a16:creationId xmlns:a16="http://schemas.microsoft.com/office/drawing/2014/main" id="{D8E1DFBE-F640-9DEC-CF76-3BBCEFC402FB}"/>
              </a:ext>
            </a:extLst>
          </p:cNvPr>
          <p:cNvSpPr>
            <a:spLocks noGrp="1"/>
          </p:cNvSpPr>
          <p:nvPr>
            <p:ph type="dt" sz="half" idx="10"/>
          </p:nvPr>
        </p:nvSpPr>
        <p:spPr/>
        <p:txBody>
          <a:bodyPr/>
          <a:lstStyle/>
          <a:p>
            <a:pPr>
              <a:defRPr/>
            </a:pPr>
            <a:r>
              <a:rPr lang="fr-FR"/>
              <a:t> </a:t>
            </a:r>
            <a:endParaRPr lang="fr-BE">
              <a:latin typeface="Impact" pitchFamily="34" charset="0"/>
            </a:endParaRPr>
          </a:p>
        </p:txBody>
      </p:sp>
      <p:sp>
        <p:nvSpPr>
          <p:cNvPr id="5" name="Espace réservé de la date 3">
            <a:extLst>
              <a:ext uri="{FF2B5EF4-FFF2-40B4-BE49-F238E27FC236}">
                <a16:creationId xmlns:a16="http://schemas.microsoft.com/office/drawing/2014/main" id="{F6F95B90-D2DE-DA9B-D3DA-7FDD3DCABE61}"/>
              </a:ext>
            </a:extLst>
          </p:cNvPr>
          <p:cNvSpPr txBox="1">
            <a:spLocks/>
          </p:cNvSpPr>
          <p:nvPr/>
        </p:nvSpPr>
        <p:spPr bwMode="auto">
          <a:xfrm>
            <a:off x="179388" y="44624"/>
            <a:ext cx="8785100" cy="6205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fr-BE"/>
            </a:defPPr>
            <a:lvl1pPr algn="l" rtl="0" fontAlgn="base">
              <a:spcBef>
                <a:spcPct val="0"/>
              </a:spcBef>
              <a:spcAft>
                <a:spcPct val="0"/>
              </a:spcAft>
              <a:defRPr sz="1400" b="1" kern="1200">
                <a:solidFill>
                  <a:schemeClr val="bg1"/>
                </a:solidFill>
                <a:latin typeface="Arial" charset="0"/>
                <a:ea typeface="+mn-ea"/>
                <a:cs typeface="+mn-cs"/>
              </a:defRPr>
            </a:lvl1pPr>
            <a:lvl2pPr marL="457200" algn="l" rtl="0" fontAlgn="base">
              <a:spcBef>
                <a:spcPct val="0"/>
              </a:spcBef>
              <a:spcAft>
                <a:spcPct val="0"/>
              </a:spcAft>
              <a:defRPr sz="1400" b="1" kern="1200">
                <a:solidFill>
                  <a:schemeClr val="bg1"/>
                </a:solidFill>
                <a:latin typeface="Arial" charset="0"/>
                <a:ea typeface="+mn-ea"/>
                <a:cs typeface="+mn-cs"/>
              </a:defRPr>
            </a:lvl2pPr>
            <a:lvl3pPr marL="914400" algn="l" rtl="0" fontAlgn="base">
              <a:spcBef>
                <a:spcPct val="0"/>
              </a:spcBef>
              <a:spcAft>
                <a:spcPct val="0"/>
              </a:spcAft>
              <a:defRPr sz="1400" b="1" kern="1200">
                <a:solidFill>
                  <a:schemeClr val="bg1"/>
                </a:solidFill>
                <a:latin typeface="Arial" charset="0"/>
                <a:ea typeface="+mn-ea"/>
                <a:cs typeface="+mn-cs"/>
              </a:defRPr>
            </a:lvl3pPr>
            <a:lvl4pPr marL="1371600" algn="l" rtl="0" fontAlgn="base">
              <a:spcBef>
                <a:spcPct val="0"/>
              </a:spcBef>
              <a:spcAft>
                <a:spcPct val="0"/>
              </a:spcAft>
              <a:defRPr sz="1400" b="1" kern="1200">
                <a:solidFill>
                  <a:schemeClr val="bg1"/>
                </a:solidFill>
                <a:latin typeface="Arial" charset="0"/>
                <a:ea typeface="+mn-ea"/>
                <a:cs typeface="+mn-cs"/>
              </a:defRPr>
            </a:lvl4pPr>
            <a:lvl5pPr marL="1828800" algn="l" rtl="0" fontAlgn="base">
              <a:spcBef>
                <a:spcPct val="0"/>
              </a:spcBef>
              <a:spcAft>
                <a:spcPct val="0"/>
              </a:spcAft>
              <a:defRPr sz="1400" b="1" kern="1200">
                <a:solidFill>
                  <a:schemeClr val="bg1"/>
                </a:solidFill>
                <a:latin typeface="Arial" charset="0"/>
                <a:ea typeface="+mn-ea"/>
                <a:cs typeface="+mn-cs"/>
              </a:defRPr>
            </a:lvl5pPr>
            <a:lvl6pPr marL="2286000" algn="l" defTabSz="914400" rtl="0" eaLnBrk="1" latinLnBrk="0" hangingPunct="1">
              <a:defRPr sz="1400" b="1" kern="1200">
                <a:solidFill>
                  <a:schemeClr val="bg1"/>
                </a:solidFill>
                <a:latin typeface="Arial" charset="0"/>
                <a:ea typeface="+mn-ea"/>
                <a:cs typeface="+mn-cs"/>
              </a:defRPr>
            </a:lvl6pPr>
            <a:lvl7pPr marL="2743200" algn="l" defTabSz="914400" rtl="0" eaLnBrk="1" latinLnBrk="0" hangingPunct="1">
              <a:defRPr sz="1400" b="1" kern="1200">
                <a:solidFill>
                  <a:schemeClr val="bg1"/>
                </a:solidFill>
                <a:latin typeface="Arial" charset="0"/>
                <a:ea typeface="+mn-ea"/>
                <a:cs typeface="+mn-cs"/>
              </a:defRPr>
            </a:lvl7pPr>
            <a:lvl8pPr marL="3200400" algn="l" defTabSz="914400" rtl="0" eaLnBrk="1" latinLnBrk="0" hangingPunct="1">
              <a:defRPr sz="1400" b="1" kern="1200">
                <a:solidFill>
                  <a:schemeClr val="bg1"/>
                </a:solidFill>
                <a:latin typeface="Arial" charset="0"/>
                <a:ea typeface="+mn-ea"/>
                <a:cs typeface="+mn-cs"/>
              </a:defRPr>
            </a:lvl8pPr>
            <a:lvl9pPr marL="3657600" algn="l" defTabSz="914400" rtl="0" eaLnBrk="1" latinLnBrk="0" hangingPunct="1">
              <a:defRPr sz="1400" b="1" kern="1200">
                <a:solidFill>
                  <a:schemeClr val="bg1"/>
                </a:solidFill>
                <a:latin typeface="Arial" charset="0"/>
                <a:ea typeface="+mn-ea"/>
                <a:cs typeface="+mn-cs"/>
              </a:defRPr>
            </a:lvl9pPr>
          </a:lstStyle>
          <a:p>
            <a:pPr algn="r">
              <a:defRPr/>
            </a:pPr>
            <a:r>
              <a:rPr lang="fr-FR" sz="3200"/>
              <a:t>Région de Bruxelles-Capitale </a:t>
            </a:r>
            <a:endParaRPr lang="fr-BE" sz="3200">
              <a:latin typeface="Impact" pitchFamily="34" charset="0"/>
            </a:endParaRPr>
          </a:p>
        </p:txBody>
      </p:sp>
      <p:pic>
        <p:nvPicPr>
          <p:cNvPr id="6" name="Image 5">
            <a:extLst>
              <a:ext uri="{FF2B5EF4-FFF2-40B4-BE49-F238E27FC236}">
                <a16:creationId xmlns:a16="http://schemas.microsoft.com/office/drawing/2014/main" id="{292EDB9D-6B77-1551-D2AE-F0C524EC0EF8}"/>
              </a:ext>
            </a:extLst>
          </p:cNvPr>
          <p:cNvPicPr>
            <a:picLocks noChangeAspect="1"/>
          </p:cNvPicPr>
          <p:nvPr/>
        </p:nvPicPr>
        <p:blipFill>
          <a:blip r:embed="rId2"/>
          <a:stretch>
            <a:fillRect/>
          </a:stretch>
        </p:blipFill>
        <p:spPr>
          <a:xfrm>
            <a:off x="6702641" y="5839142"/>
            <a:ext cx="2137410" cy="653415"/>
          </a:xfrm>
          <a:prstGeom prst="rect">
            <a:avLst/>
          </a:prstGeom>
        </p:spPr>
      </p:pic>
    </p:spTree>
    <p:extLst>
      <p:ext uri="{BB962C8B-B14F-4D97-AF65-F5344CB8AC3E}">
        <p14:creationId xmlns:p14="http://schemas.microsoft.com/office/powerpoint/2010/main" val="37888554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472CE65-5AB0-44BD-BF65-A7334A47A9F0}"/>
              </a:ext>
            </a:extLst>
          </p:cNvPr>
          <p:cNvSpPr>
            <a:spLocks noGrp="1"/>
          </p:cNvSpPr>
          <p:nvPr>
            <p:ph type="title"/>
          </p:nvPr>
        </p:nvSpPr>
        <p:spPr/>
        <p:txBody>
          <a:bodyPr/>
          <a:lstStyle/>
          <a:p>
            <a:pPr marL="0" indent="0">
              <a:buNone/>
            </a:pPr>
            <a:r>
              <a:rPr lang="fr-FR"/>
              <a:t>Suivi de l’exécution des marchés subséquents</a:t>
            </a:r>
            <a:endParaRPr lang="fr-BE"/>
          </a:p>
        </p:txBody>
      </p:sp>
      <p:sp>
        <p:nvSpPr>
          <p:cNvPr id="3" name="Espace réservé du contenu 2">
            <a:extLst>
              <a:ext uri="{FF2B5EF4-FFF2-40B4-BE49-F238E27FC236}">
                <a16:creationId xmlns:a16="http://schemas.microsoft.com/office/drawing/2014/main" id="{8C0289A7-836E-42C3-B02B-E2537FA82262}"/>
              </a:ext>
            </a:extLst>
          </p:cNvPr>
          <p:cNvSpPr>
            <a:spLocks noGrp="1"/>
          </p:cNvSpPr>
          <p:nvPr>
            <p:ph idx="1"/>
          </p:nvPr>
        </p:nvSpPr>
        <p:spPr/>
        <p:txBody>
          <a:bodyPr/>
          <a:lstStyle/>
          <a:p>
            <a:pPr marL="457200" indent="-457200">
              <a:buFont typeface="Wingdings" panose="05000000000000000000" pitchFamily="2" charset="2"/>
              <a:buChar char="Ø"/>
            </a:pPr>
            <a:r>
              <a:rPr lang="fr-FR" sz="2800" b="1"/>
              <a:t>Collège communal </a:t>
            </a:r>
            <a:r>
              <a:rPr lang="fr-FR" sz="2800"/>
              <a:t>(CDLD, art. L1222-7, § 7)</a:t>
            </a:r>
          </a:p>
          <a:p>
            <a:pPr marL="457200" indent="-457200">
              <a:buFont typeface="Wingdings" panose="05000000000000000000" pitchFamily="2" charset="2"/>
              <a:buChar char="Ø"/>
            </a:pPr>
            <a:r>
              <a:rPr lang="fr-FR" sz="2800" b="1"/>
              <a:t>Conseil de l’action sociale, </a:t>
            </a:r>
            <a:r>
              <a:rPr lang="fr-FR" sz="2800" b="1" i="1"/>
              <a:t>sans préjudice de la délégation au bureau permanent</a:t>
            </a:r>
            <a:r>
              <a:rPr lang="fr-FR" sz="2800" i="1"/>
              <a:t> </a:t>
            </a:r>
            <a:r>
              <a:rPr lang="fr-FR" sz="2800"/>
              <a:t>(cf. supra) (LO, art. 84ter, § 3)</a:t>
            </a:r>
          </a:p>
          <a:p>
            <a:pPr marL="457200" indent="-457200">
              <a:buFont typeface="Wingdings" panose="05000000000000000000" pitchFamily="2" charset="2"/>
              <a:buChar char="Ø"/>
            </a:pPr>
            <a:r>
              <a:rPr lang="fr-FR" sz="2800" b="1"/>
              <a:t>Conseil d’administration (intercommunale), </a:t>
            </a:r>
            <a:r>
              <a:rPr lang="fr-FR" sz="2800" b="1" i="1"/>
              <a:t>sauf délégation</a:t>
            </a:r>
            <a:r>
              <a:rPr lang="fr-FR" sz="2800"/>
              <a:t> prévue par les statuts ou consenties par le CA conformément à ceux-ci</a:t>
            </a:r>
          </a:p>
          <a:p>
            <a:pPr marL="0" indent="0">
              <a:buNone/>
            </a:pPr>
            <a:endParaRPr lang="fr-BE"/>
          </a:p>
        </p:txBody>
      </p:sp>
      <p:sp>
        <p:nvSpPr>
          <p:cNvPr id="4" name="Espace réservé de la date 3">
            <a:extLst>
              <a:ext uri="{FF2B5EF4-FFF2-40B4-BE49-F238E27FC236}">
                <a16:creationId xmlns:a16="http://schemas.microsoft.com/office/drawing/2014/main" id="{149ADA29-1717-490D-9C6B-9972CF2F4E5A}"/>
              </a:ext>
            </a:extLst>
          </p:cNvPr>
          <p:cNvSpPr>
            <a:spLocks noGrp="1"/>
          </p:cNvSpPr>
          <p:nvPr>
            <p:ph type="dt" sz="half" idx="10"/>
          </p:nvPr>
        </p:nvSpPr>
        <p:spPr/>
        <p:txBody>
          <a:bodyPr/>
          <a:lstStyle/>
          <a:p>
            <a:pPr>
              <a:defRPr/>
            </a:pPr>
            <a:r>
              <a:rPr lang="fr-FR"/>
              <a:t> </a:t>
            </a:r>
            <a:endParaRPr lang="fr-BE">
              <a:latin typeface="Impact" pitchFamily="34" charset="0"/>
            </a:endParaRPr>
          </a:p>
        </p:txBody>
      </p:sp>
      <p:sp>
        <p:nvSpPr>
          <p:cNvPr id="5" name="Espace réservé de la date 3">
            <a:extLst>
              <a:ext uri="{FF2B5EF4-FFF2-40B4-BE49-F238E27FC236}">
                <a16:creationId xmlns:a16="http://schemas.microsoft.com/office/drawing/2014/main" id="{286BF758-98AD-3A5D-06AC-F17C36F5AA97}"/>
              </a:ext>
            </a:extLst>
          </p:cNvPr>
          <p:cNvSpPr txBox="1">
            <a:spLocks/>
          </p:cNvSpPr>
          <p:nvPr/>
        </p:nvSpPr>
        <p:spPr bwMode="auto">
          <a:xfrm>
            <a:off x="179388" y="44624"/>
            <a:ext cx="8785100" cy="6205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fr-BE"/>
            </a:defPPr>
            <a:lvl1pPr algn="l" rtl="0" fontAlgn="base">
              <a:spcBef>
                <a:spcPct val="0"/>
              </a:spcBef>
              <a:spcAft>
                <a:spcPct val="0"/>
              </a:spcAft>
              <a:defRPr sz="1400" b="1" kern="1200">
                <a:solidFill>
                  <a:schemeClr val="bg1"/>
                </a:solidFill>
                <a:latin typeface="Arial" charset="0"/>
                <a:ea typeface="+mn-ea"/>
                <a:cs typeface="+mn-cs"/>
              </a:defRPr>
            </a:lvl1pPr>
            <a:lvl2pPr marL="457200" algn="l" rtl="0" fontAlgn="base">
              <a:spcBef>
                <a:spcPct val="0"/>
              </a:spcBef>
              <a:spcAft>
                <a:spcPct val="0"/>
              </a:spcAft>
              <a:defRPr sz="1400" b="1" kern="1200">
                <a:solidFill>
                  <a:schemeClr val="bg1"/>
                </a:solidFill>
                <a:latin typeface="Arial" charset="0"/>
                <a:ea typeface="+mn-ea"/>
                <a:cs typeface="+mn-cs"/>
              </a:defRPr>
            </a:lvl2pPr>
            <a:lvl3pPr marL="914400" algn="l" rtl="0" fontAlgn="base">
              <a:spcBef>
                <a:spcPct val="0"/>
              </a:spcBef>
              <a:spcAft>
                <a:spcPct val="0"/>
              </a:spcAft>
              <a:defRPr sz="1400" b="1" kern="1200">
                <a:solidFill>
                  <a:schemeClr val="bg1"/>
                </a:solidFill>
                <a:latin typeface="Arial" charset="0"/>
                <a:ea typeface="+mn-ea"/>
                <a:cs typeface="+mn-cs"/>
              </a:defRPr>
            </a:lvl3pPr>
            <a:lvl4pPr marL="1371600" algn="l" rtl="0" fontAlgn="base">
              <a:spcBef>
                <a:spcPct val="0"/>
              </a:spcBef>
              <a:spcAft>
                <a:spcPct val="0"/>
              </a:spcAft>
              <a:defRPr sz="1400" b="1" kern="1200">
                <a:solidFill>
                  <a:schemeClr val="bg1"/>
                </a:solidFill>
                <a:latin typeface="Arial" charset="0"/>
                <a:ea typeface="+mn-ea"/>
                <a:cs typeface="+mn-cs"/>
              </a:defRPr>
            </a:lvl4pPr>
            <a:lvl5pPr marL="1828800" algn="l" rtl="0" fontAlgn="base">
              <a:spcBef>
                <a:spcPct val="0"/>
              </a:spcBef>
              <a:spcAft>
                <a:spcPct val="0"/>
              </a:spcAft>
              <a:defRPr sz="1400" b="1" kern="1200">
                <a:solidFill>
                  <a:schemeClr val="bg1"/>
                </a:solidFill>
                <a:latin typeface="Arial" charset="0"/>
                <a:ea typeface="+mn-ea"/>
                <a:cs typeface="+mn-cs"/>
              </a:defRPr>
            </a:lvl5pPr>
            <a:lvl6pPr marL="2286000" algn="l" defTabSz="914400" rtl="0" eaLnBrk="1" latinLnBrk="0" hangingPunct="1">
              <a:defRPr sz="1400" b="1" kern="1200">
                <a:solidFill>
                  <a:schemeClr val="bg1"/>
                </a:solidFill>
                <a:latin typeface="Arial" charset="0"/>
                <a:ea typeface="+mn-ea"/>
                <a:cs typeface="+mn-cs"/>
              </a:defRPr>
            </a:lvl6pPr>
            <a:lvl7pPr marL="2743200" algn="l" defTabSz="914400" rtl="0" eaLnBrk="1" latinLnBrk="0" hangingPunct="1">
              <a:defRPr sz="1400" b="1" kern="1200">
                <a:solidFill>
                  <a:schemeClr val="bg1"/>
                </a:solidFill>
                <a:latin typeface="Arial" charset="0"/>
                <a:ea typeface="+mn-ea"/>
                <a:cs typeface="+mn-cs"/>
              </a:defRPr>
            </a:lvl7pPr>
            <a:lvl8pPr marL="3200400" algn="l" defTabSz="914400" rtl="0" eaLnBrk="1" latinLnBrk="0" hangingPunct="1">
              <a:defRPr sz="1400" b="1" kern="1200">
                <a:solidFill>
                  <a:schemeClr val="bg1"/>
                </a:solidFill>
                <a:latin typeface="Arial" charset="0"/>
                <a:ea typeface="+mn-ea"/>
                <a:cs typeface="+mn-cs"/>
              </a:defRPr>
            </a:lvl8pPr>
            <a:lvl9pPr marL="3657600" algn="l" defTabSz="914400" rtl="0" eaLnBrk="1" latinLnBrk="0" hangingPunct="1">
              <a:defRPr sz="1400" b="1" kern="1200">
                <a:solidFill>
                  <a:schemeClr val="bg1"/>
                </a:solidFill>
                <a:latin typeface="Arial" charset="0"/>
                <a:ea typeface="+mn-ea"/>
                <a:cs typeface="+mn-cs"/>
              </a:defRPr>
            </a:lvl9pPr>
          </a:lstStyle>
          <a:p>
            <a:pPr algn="r">
              <a:defRPr/>
            </a:pPr>
            <a:r>
              <a:rPr lang="fr-FR" sz="3200"/>
              <a:t>Région wallonne </a:t>
            </a:r>
            <a:endParaRPr lang="fr-BE" sz="3200">
              <a:latin typeface="Impact" pitchFamily="34" charset="0"/>
            </a:endParaRPr>
          </a:p>
        </p:txBody>
      </p:sp>
      <p:pic>
        <p:nvPicPr>
          <p:cNvPr id="6" name="Image 5">
            <a:extLst>
              <a:ext uri="{FF2B5EF4-FFF2-40B4-BE49-F238E27FC236}">
                <a16:creationId xmlns:a16="http://schemas.microsoft.com/office/drawing/2014/main" id="{2387B187-9A36-7C98-E411-5595BC06E8DC}"/>
              </a:ext>
            </a:extLst>
          </p:cNvPr>
          <p:cNvPicPr>
            <a:picLocks noChangeAspect="1"/>
          </p:cNvPicPr>
          <p:nvPr/>
        </p:nvPicPr>
        <p:blipFill>
          <a:blip r:embed="rId2"/>
          <a:stretch>
            <a:fillRect/>
          </a:stretch>
        </p:blipFill>
        <p:spPr>
          <a:xfrm>
            <a:off x="6702641" y="5839142"/>
            <a:ext cx="2137410" cy="653415"/>
          </a:xfrm>
          <a:prstGeom prst="rect">
            <a:avLst/>
          </a:prstGeom>
        </p:spPr>
      </p:pic>
    </p:spTree>
    <p:extLst>
      <p:ext uri="{BB962C8B-B14F-4D97-AF65-F5344CB8AC3E}">
        <p14:creationId xmlns:p14="http://schemas.microsoft.com/office/powerpoint/2010/main" val="22349083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6969B29-BE50-8D43-026E-F0C5089423A0}"/>
              </a:ext>
            </a:extLst>
          </p:cNvPr>
          <p:cNvSpPr>
            <a:spLocks noGrp="1"/>
          </p:cNvSpPr>
          <p:nvPr>
            <p:ph type="title"/>
          </p:nvPr>
        </p:nvSpPr>
        <p:spPr/>
        <p:txBody>
          <a:bodyPr/>
          <a:lstStyle/>
          <a:p>
            <a:pPr marL="0" indent="0">
              <a:buNone/>
            </a:pPr>
            <a:r>
              <a:rPr lang="fr-FR"/>
              <a:t>Suivi de l’exécution des marchés subséquents</a:t>
            </a:r>
            <a:endParaRPr lang="fr-BE"/>
          </a:p>
        </p:txBody>
      </p:sp>
      <p:sp>
        <p:nvSpPr>
          <p:cNvPr id="3" name="Espace réservé du contenu 2">
            <a:extLst>
              <a:ext uri="{FF2B5EF4-FFF2-40B4-BE49-F238E27FC236}">
                <a16:creationId xmlns:a16="http://schemas.microsoft.com/office/drawing/2014/main" id="{CB43979D-CCA2-4620-E08B-B3A006B04122}"/>
              </a:ext>
            </a:extLst>
          </p:cNvPr>
          <p:cNvSpPr>
            <a:spLocks noGrp="1"/>
          </p:cNvSpPr>
          <p:nvPr>
            <p:ph idx="1"/>
          </p:nvPr>
        </p:nvSpPr>
        <p:spPr/>
        <p:txBody>
          <a:bodyPr/>
          <a:lstStyle/>
          <a:p>
            <a:pPr marL="342900" indent="-342900">
              <a:buFont typeface="Wingdings" panose="05000000000000000000" pitchFamily="2" charset="2"/>
              <a:buChar char="Ø"/>
            </a:pPr>
            <a:r>
              <a:rPr lang="fr-FR" sz="2400" b="1"/>
              <a:t>Collège communal </a:t>
            </a:r>
            <a:r>
              <a:rPr lang="fr-FR" sz="2400"/>
              <a:t>(NB: pas de règle spécifique dans le </a:t>
            </a:r>
            <a:r>
              <a:rPr lang="fr-FR" sz="2400" i="1" err="1"/>
              <a:t>Gemeindedekret</a:t>
            </a:r>
            <a:r>
              <a:rPr lang="fr-FR" sz="2400"/>
              <a:t> → // art. 151, § 3)</a:t>
            </a:r>
          </a:p>
          <a:p>
            <a:pPr marL="342900" indent="-342900">
              <a:buFont typeface="Wingdings" panose="05000000000000000000" pitchFamily="2" charset="2"/>
              <a:buChar char="Ø"/>
            </a:pPr>
            <a:r>
              <a:rPr lang="fr-FR" sz="2400" b="1"/>
              <a:t>Conseil de l’action sociale</a:t>
            </a:r>
            <a:r>
              <a:rPr lang="fr-FR" sz="2400"/>
              <a:t>, sauf délégation au BP ? (NB: pas de règle spécifique dans la L.O. version DG – mais logiquement…)</a:t>
            </a:r>
          </a:p>
          <a:p>
            <a:pPr marL="342900" indent="-342900">
              <a:buFont typeface="Wingdings" panose="05000000000000000000" pitchFamily="2" charset="2"/>
              <a:buChar char="Ø"/>
            </a:pPr>
            <a:r>
              <a:rPr lang="fr-FR" sz="2400" b="1"/>
              <a:t>Conseil d’administration (intercommunale), </a:t>
            </a:r>
            <a:r>
              <a:rPr lang="fr-FR" sz="2400" b="1" i="1"/>
              <a:t>sauf délégation</a:t>
            </a:r>
            <a:r>
              <a:rPr lang="fr-FR" sz="2400"/>
              <a:t> prévue par les statuts ou consenties par le CA conformément à ceux-ci</a:t>
            </a:r>
          </a:p>
        </p:txBody>
      </p:sp>
      <p:sp>
        <p:nvSpPr>
          <p:cNvPr id="4" name="Espace réservé de la date 3">
            <a:extLst>
              <a:ext uri="{FF2B5EF4-FFF2-40B4-BE49-F238E27FC236}">
                <a16:creationId xmlns:a16="http://schemas.microsoft.com/office/drawing/2014/main" id="{9EC9A179-C965-97D5-684F-BB8215EBED89}"/>
              </a:ext>
            </a:extLst>
          </p:cNvPr>
          <p:cNvSpPr>
            <a:spLocks noGrp="1"/>
          </p:cNvSpPr>
          <p:nvPr>
            <p:ph type="dt" sz="half" idx="10"/>
          </p:nvPr>
        </p:nvSpPr>
        <p:spPr/>
        <p:txBody>
          <a:bodyPr/>
          <a:lstStyle/>
          <a:p>
            <a:pPr>
              <a:defRPr/>
            </a:pPr>
            <a:r>
              <a:rPr lang="fr-FR"/>
              <a:t> </a:t>
            </a:r>
            <a:endParaRPr lang="fr-BE">
              <a:latin typeface="Impact" pitchFamily="34" charset="0"/>
            </a:endParaRPr>
          </a:p>
        </p:txBody>
      </p:sp>
      <p:sp>
        <p:nvSpPr>
          <p:cNvPr id="5" name="Espace réservé de la date 3">
            <a:extLst>
              <a:ext uri="{FF2B5EF4-FFF2-40B4-BE49-F238E27FC236}">
                <a16:creationId xmlns:a16="http://schemas.microsoft.com/office/drawing/2014/main" id="{8A52BD53-EC7F-62D5-0E9A-327030E16E1A}"/>
              </a:ext>
            </a:extLst>
          </p:cNvPr>
          <p:cNvSpPr txBox="1">
            <a:spLocks/>
          </p:cNvSpPr>
          <p:nvPr/>
        </p:nvSpPr>
        <p:spPr bwMode="auto">
          <a:xfrm>
            <a:off x="179388" y="44624"/>
            <a:ext cx="8785100" cy="6205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fr-BE"/>
            </a:defPPr>
            <a:lvl1pPr algn="l" rtl="0" fontAlgn="base">
              <a:spcBef>
                <a:spcPct val="0"/>
              </a:spcBef>
              <a:spcAft>
                <a:spcPct val="0"/>
              </a:spcAft>
              <a:defRPr sz="1400" b="1" kern="1200">
                <a:solidFill>
                  <a:schemeClr val="bg1"/>
                </a:solidFill>
                <a:latin typeface="Arial" charset="0"/>
                <a:ea typeface="+mn-ea"/>
                <a:cs typeface="+mn-cs"/>
              </a:defRPr>
            </a:lvl1pPr>
            <a:lvl2pPr marL="457200" algn="l" rtl="0" fontAlgn="base">
              <a:spcBef>
                <a:spcPct val="0"/>
              </a:spcBef>
              <a:spcAft>
                <a:spcPct val="0"/>
              </a:spcAft>
              <a:defRPr sz="1400" b="1" kern="1200">
                <a:solidFill>
                  <a:schemeClr val="bg1"/>
                </a:solidFill>
                <a:latin typeface="Arial" charset="0"/>
                <a:ea typeface="+mn-ea"/>
                <a:cs typeface="+mn-cs"/>
              </a:defRPr>
            </a:lvl2pPr>
            <a:lvl3pPr marL="914400" algn="l" rtl="0" fontAlgn="base">
              <a:spcBef>
                <a:spcPct val="0"/>
              </a:spcBef>
              <a:spcAft>
                <a:spcPct val="0"/>
              </a:spcAft>
              <a:defRPr sz="1400" b="1" kern="1200">
                <a:solidFill>
                  <a:schemeClr val="bg1"/>
                </a:solidFill>
                <a:latin typeface="Arial" charset="0"/>
                <a:ea typeface="+mn-ea"/>
                <a:cs typeface="+mn-cs"/>
              </a:defRPr>
            </a:lvl3pPr>
            <a:lvl4pPr marL="1371600" algn="l" rtl="0" fontAlgn="base">
              <a:spcBef>
                <a:spcPct val="0"/>
              </a:spcBef>
              <a:spcAft>
                <a:spcPct val="0"/>
              </a:spcAft>
              <a:defRPr sz="1400" b="1" kern="1200">
                <a:solidFill>
                  <a:schemeClr val="bg1"/>
                </a:solidFill>
                <a:latin typeface="Arial" charset="0"/>
                <a:ea typeface="+mn-ea"/>
                <a:cs typeface="+mn-cs"/>
              </a:defRPr>
            </a:lvl4pPr>
            <a:lvl5pPr marL="1828800" algn="l" rtl="0" fontAlgn="base">
              <a:spcBef>
                <a:spcPct val="0"/>
              </a:spcBef>
              <a:spcAft>
                <a:spcPct val="0"/>
              </a:spcAft>
              <a:defRPr sz="1400" b="1" kern="1200">
                <a:solidFill>
                  <a:schemeClr val="bg1"/>
                </a:solidFill>
                <a:latin typeface="Arial" charset="0"/>
                <a:ea typeface="+mn-ea"/>
                <a:cs typeface="+mn-cs"/>
              </a:defRPr>
            </a:lvl5pPr>
            <a:lvl6pPr marL="2286000" algn="l" defTabSz="914400" rtl="0" eaLnBrk="1" latinLnBrk="0" hangingPunct="1">
              <a:defRPr sz="1400" b="1" kern="1200">
                <a:solidFill>
                  <a:schemeClr val="bg1"/>
                </a:solidFill>
                <a:latin typeface="Arial" charset="0"/>
                <a:ea typeface="+mn-ea"/>
                <a:cs typeface="+mn-cs"/>
              </a:defRPr>
            </a:lvl6pPr>
            <a:lvl7pPr marL="2743200" algn="l" defTabSz="914400" rtl="0" eaLnBrk="1" latinLnBrk="0" hangingPunct="1">
              <a:defRPr sz="1400" b="1" kern="1200">
                <a:solidFill>
                  <a:schemeClr val="bg1"/>
                </a:solidFill>
                <a:latin typeface="Arial" charset="0"/>
                <a:ea typeface="+mn-ea"/>
                <a:cs typeface="+mn-cs"/>
              </a:defRPr>
            </a:lvl7pPr>
            <a:lvl8pPr marL="3200400" algn="l" defTabSz="914400" rtl="0" eaLnBrk="1" latinLnBrk="0" hangingPunct="1">
              <a:defRPr sz="1400" b="1" kern="1200">
                <a:solidFill>
                  <a:schemeClr val="bg1"/>
                </a:solidFill>
                <a:latin typeface="Arial" charset="0"/>
                <a:ea typeface="+mn-ea"/>
                <a:cs typeface="+mn-cs"/>
              </a:defRPr>
            </a:lvl8pPr>
            <a:lvl9pPr marL="3657600" algn="l" defTabSz="914400" rtl="0" eaLnBrk="1" latinLnBrk="0" hangingPunct="1">
              <a:defRPr sz="1400" b="1" kern="1200">
                <a:solidFill>
                  <a:schemeClr val="bg1"/>
                </a:solidFill>
                <a:latin typeface="Arial" charset="0"/>
                <a:ea typeface="+mn-ea"/>
                <a:cs typeface="+mn-cs"/>
              </a:defRPr>
            </a:lvl9pPr>
          </a:lstStyle>
          <a:p>
            <a:pPr algn="r">
              <a:defRPr/>
            </a:pPr>
            <a:r>
              <a:rPr lang="fr-FR" sz="3200"/>
              <a:t>Communauté germanophone </a:t>
            </a:r>
            <a:endParaRPr lang="fr-BE" sz="3200">
              <a:latin typeface="Impact" pitchFamily="34" charset="0"/>
            </a:endParaRPr>
          </a:p>
        </p:txBody>
      </p:sp>
      <p:pic>
        <p:nvPicPr>
          <p:cNvPr id="6" name="Image 5">
            <a:extLst>
              <a:ext uri="{FF2B5EF4-FFF2-40B4-BE49-F238E27FC236}">
                <a16:creationId xmlns:a16="http://schemas.microsoft.com/office/drawing/2014/main" id="{EDD09352-7A27-ADEF-D77B-25892EC2CA9F}"/>
              </a:ext>
            </a:extLst>
          </p:cNvPr>
          <p:cNvPicPr>
            <a:picLocks noChangeAspect="1"/>
          </p:cNvPicPr>
          <p:nvPr/>
        </p:nvPicPr>
        <p:blipFill>
          <a:blip r:embed="rId2"/>
          <a:stretch>
            <a:fillRect/>
          </a:stretch>
        </p:blipFill>
        <p:spPr>
          <a:xfrm>
            <a:off x="6702641" y="5839142"/>
            <a:ext cx="2137410" cy="653415"/>
          </a:xfrm>
          <a:prstGeom prst="rect">
            <a:avLst/>
          </a:prstGeom>
        </p:spPr>
      </p:pic>
    </p:spTree>
    <p:extLst>
      <p:ext uri="{BB962C8B-B14F-4D97-AF65-F5344CB8AC3E}">
        <p14:creationId xmlns:p14="http://schemas.microsoft.com/office/powerpoint/2010/main" val="1270579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0854F1-8D60-8231-7FAA-2485C13F1D70}"/>
              </a:ext>
            </a:extLst>
          </p:cNvPr>
          <p:cNvSpPr>
            <a:spLocks noGrp="1"/>
          </p:cNvSpPr>
          <p:nvPr>
            <p:ph type="title"/>
          </p:nvPr>
        </p:nvSpPr>
        <p:spPr/>
        <p:txBody>
          <a:bodyPr/>
          <a:lstStyle/>
          <a:p>
            <a:pPr marL="0" indent="0">
              <a:buNone/>
            </a:pPr>
            <a:r>
              <a:rPr lang="fr-FR"/>
              <a:t>Plan</a:t>
            </a:r>
            <a:endParaRPr lang="fr-BE"/>
          </a:p>
        </p:txBody>
      </p:sp>
      <p:sp>
        <p:nvSpPr>
          <p:cNvPr id="3" name="Espace réservé du contenu 2">
            <a:extLst>
              <a:ext uri="{FF2B5EF4-FFF2-40B4-BE49-F238E27FC236}">
                <a16:creationId xmlns:a16="http://schemas.microsoft.com/office/drawing/2014/main" id="{37232E8E-5B48-A1FF-0901-DBFF1882460E}"/>
              </a:ext>
            </a:extLst>
          </p:cNvPr>
          <p:cNvSpPr>
            <a:spLocks noGrp="1"/>
          </p:cNvSpPr>
          <p:nvPr>
            <p:ph idx="1"/>
          </p:nvPr>
        </p:nvSpPr>
        <p:spPr>
          <a:xfrm>
            <a:off x="457200" y="1649597"/>
            <a:ext cx="8229600" cy="3819047"/>
          </a:xfrm>
        </p:spPr>
        <p:txBody>
          <a:bodyPr/>
          <a:lstStyle/>
          <a:p>
            <a:pPr>
              <a:buFont typeface="Wingdings" panose="05000000000000000000" pitchFamily="2" charset="2"/>
              <a:buChar char="ü"/>
            </a:pPr>
            <a:r>
              <a:rPr lang="fr-FR" b="1"/>
              <a:t>Centrale et accord-cadre</a:t>
            </a:r>
          </a:p>
          <a:p>
            <a:pPr>
              <a:buFont typeface="Wingdings" panose="05000000000000000000" pitchFamily="2" charset="2"/>
              <a:buChar char="ü"/>
            </a:pPr>
            <a:r>
              <a:rPr lang="fr-FR" b="1"/>
              <a:t>Compétences décisionnelles en Région wallonne, Communauté germanophone et Région de Bruxelles-Capitale</a:t>
            </a:r>
          </a:p>
          <a:p>
            <a:pPr>
              <a:buFont typeface="Wingdings" panose="05000000000000000000" pitchFamily="2" charset="2"/>
              <a:buChar char="ü"/>
            </a:pPr>
            <a:r>
              <a:rPr lang="fr-FR" b="1"/>
              <a:t>Application du statut syndical: négociation </a:t>
            </a:r>
          </a:p>
          <a:p>
            <a:pPr>
              <a:buFont typeface="Wingdings" panose="05000000000000000000" pitchFamily="2" charset="2"/>
              <a:buChar char="ü"/>
            </a:pPr>
            <a:endParaRPr lang="fr-FR"/>
          </a:p>
          <a:p>
            <a:pPr>
              <a:buFont typeface="Wingdings" panose="05000000000000000000" pitchFamily="2" charset="2"/>
              <a:buChar char="ü"/>
            </a:pPr>
            <a:endParaRPr lang="fr-BE"/>
          </a:p>
        </p:txBody>
      </p:sp>
      <p:sp>
        <p:nvSpPr>
          <p:cNvPr id="4" name="Espace réservé de la date 3">
            <a:extLst>
              <a:ext uri="{FF2B5EF4-FFF2-40B4-BE49-F238E27FC236}">
                <a16:creationId xmlns:a16="http://schemas.microsoft.com/office/drawing/2014/main" id="{01256B9A-EF50-882E-6611-A79E195ECCF0}"/>
              </a:ext>
            </a:extLst>
          </p:cNvPr>
          <p:cNvSpPr>
            <a:spLocks noGrp="1"/>
          </p:cNvSpPr>
          <p:nvPr>
            <p:ph type="dt" sz="half" idx="10"/>
          </p:nvPr>
        </p:nvSpPr>
        <p:spPr/>
        <p:txBody>
          <a:bodyPr/>
          <a:lstStyle/>
          <a:p>
            <a:pPr>
              <a:defRPr/>
            </a:pPr>
            <a:r>
              <a:rPr lang="fr-FR"/>
              <a:t> </a:t>
            </a:r>
            <a:endParaRPr lang="fr-BE">
              <a:latin typeface="Impact" pitchFamily="34" charset="0"/>
            </a:endParaRPr>
          </a:p>
        </p:txBody>
      </p:sp>
      <p:pic>
        <p:nvPicPr>
          <p:cNvPr id="5" name="Image 4">
            <a:extLst>
              <a:ext uri="{FF2B5EF4-FFF2-40B4-BE49-F238E27FC236}">
                <a16:creationId xmlns:a16="http://schemas.microsoft.com/office/drawing/2014/main" id="{345748AC-ACD5-6BB2-55EE-94728D7D5B8C}"/>
              </a:ext>
            </a:extLst>
          </p:cNvPr>
          <p:cNvPicPr>
            <a:picLocks noChangeAspect="1"/>
          </p:cNvPicPr>
          <p:nvPr/>
        </p:nvPicPr>
        <p:blipFill>
          <a:blip r:embed="rId2"/>
          <a:stretch>
            <a:fillRect/>
          </a:stretch>
        </p:blipFill>
        <p:spPr>
          <a:xfrm>
            <a:off x="6702641" y="5839142"/>
            <a:ext cx="2137410" cy="653415"/>
          </a:xfrm>
          <a:prstGeom prst="rect">
            <a:avLst/>
          </a:prstGeom>
        </p:spPr>
      </p:pic>
    </p:spTree>
    <p:extLst>
      <p:ext uri="{BB962C8B-B14F-4D97-AF65-F5344CB8AC3E}">
        <p14:creationId xmlns:p14="http://schemas.microsoft.com/office/powerpoint/2010/main" val="25476738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ACD9F77-EE9F-F985-222B-B24096DFF51A}"/>
              </a:ext>
            </a:extLst>
          </p:cNvPr>
          <p:cNvSpPr>
            <a:spLocks noGrp="1"/>
          </p:cNvSpPr>
          <p:nvPr>
            <p:ph type="title"/>
          </p:nvPr>
        </p:nvSpPr>
        <p:spPr/>
        <p:txBody>
          <a:bodyPr/>
          <a:lstStyle/>
          <a:p>
            <a:pPr marL="0" indent="0">
              <a:buNone/>
            </a:pPr>
            <a:r>
              <a:rPr lang="fr-FR"/>
              <a:t>Suivi de l’exécution des marchés subséquents</a:t>
            </a:r>
            <a:endParaRPr lang="fr-BE"/>
          </a:p>
        </p:txBody>
      </p:sp>
      <p:sp>
        <p:nvSpPr>
          <p:cNvPr id="3" name="Espace réservé du contenu 2">
            <a:extLst>
              <a:ext uri="{FF2B5EF4-FFF2-40B4-BE49-F238E27FC236}">
                <a16:creationId xmlns:a16="http://schemas.microsoft.com/office/drawing/2014/main" id="{68A4060C-578D-D3A9-8B6D-DE1ABC4753C1}"/>
              </a:ext>
            </a:extLst>
          </p:cNvPr>
          <p:cNvSpPr>
            <a:spLocks noGrp="1"/>
          </p:cNvSpPr>
          <p:nvPr>
            <p:ph idx="1"/>
          </p:nvPr>
        </p:nvSpPr>
        <p:spPr/>
        <p:txBody>
          <a:bodyPr/>
          <a:lstStyle/>
          <a:p>
            <a:pPr marL="342900" indent="-342900">
              <a:buFont typeface="Wingdings,Sans-Serif"/>
              <a:buChar char="Ø"/>
            </a:pPr>
            <a:r>
              <a:rPr lang="fr-FR" sz="2400" b="1">
                <a:cs typeface="Arial"/>
              </a:rPr>
              <a:t>Collège communal </a:t>
            </a:r>
            <a:r>
              <a:rPr lang="fr-FR" sz="2400">
                <a:solidFill>
                  <a:schemeClr val="tx1"/>
                </a:solidFill>
                <a:cs typeface="Arial"/>
              </a:rPr>
              <a:t>(</a:t>
            </a:r>
            <a:r>
              <a:rPr lang="fr-FR" sz="2400" b="1">
                <a:solidFill>
                  <a:schemeClr val="tx1"/>
                </a:solidFill>
                <a:cs typeface="Arial"/>
              </a:rPr>
              <a:t>N.B.:</a:t>
            </a:r>
            <a:r>
              <a:rPr lang="fr-FR" sz="2400">
                <a:solidFill>
                  <a:schemeClr val="tx1"/>
                </a:solidFill>
                <a:cs typeface="Arial"/>
              </a:rPr>
              <a:t> pas de règle spécifique dans la NLC → art. 236, § 3)</a:t>
            </a:r>
            <a:endParaRPr lang="en-US" sz="2400">
              <a:solidFill>
                <a:schemeClr val="tx1"/>
              </a:solidFill>
              <a:ea typeface="+mn-lt"/>
              <a:cs typeface="+mn-lt"/>
            </a:endParaRPr>
          </a:p>
          <a:p>
            <a:pPr marL="342900" indent="-342900">
              <a:buFont typeface="Wingdings,Sans-Serif"/>
              <a:buChar char="Ø"/>
            </a:pPr>
            <a:r>
              <a:rPr lang="fr-FR" sz="2400" b="1">
                <a:cs typeface="Arial"/>
              </a:rPr>
              <a:t>Conseil de l’action sociale</a:t>
            </a:r>
            <a:r>
              <a:rPr lang="fr-FR" sz="2400">
                <a:cs typeface="Arial"/>
              </a:rPr>
              <a:t>, </a:t>
            </a:r>
            <a:r>
              <a:rPr lang="fr-FR" sz="2400" b="1" i="1">
                <a:cs typeface="Arial"/>
              </a:rPr>
              <a:t>sauf délégation </a:t>
            </a:r>
            <a:r>
              <a:rPr lang="fr-FR" sz="2400">
                <a:cs typeface="Arial"/>
              </a:rPr>
              <a:t>au BP   </a:t>
            </a:r>
            <a:r>
              <a:rPr lang="fr-FR" sz="2400">
                <a:solidFill>
                  <a:schemeClr val="tx1"/>
                </a:solidFill>
                <a:cs typeface="Arial"/>
              </a:rPr>
              <a:t>(</a:t>
            </a:r>
            <a:r>
              <a:rPr lang="fr-FR" sz="2400" b="1">
                <a:solidFill>
                  <a:schemeClr val="tx1"/>
                </a:solidFill>
                <a:cs typeface="Arial"/>
              </a:rPr>
              <a:t>N.B.:</a:t>
            </a:r>
            <a:r>
              <a:rPr lang="fr-FR" sz="2400">
                <a:solidFill>
                  <a:schemeClr val="tx1"/>
                </a:solidFill>
                <a:cs typeface="Arial"/>
              </a:rPr>
              <a:t> pas de règle spécifique dans la L.O. version bruxelloise)</a:t>
            </a:r>
            <a:endParaRPr lang="fr-FR">
              <a:solidFill>
                <a:schemeClr val="tx1"/>
              </a:solidFill>
              <a:cs typeface="Arial"/>
            </a:endParaRPr>
          </a:p>
          <a:p>
            <a:pPr marL="342900" indent="-342900">
              <a:buFont typeface="Wingdings,Sans-Serif"/>
              <a:buChar char="Ø"/>
            </a:pPr>
            <a:r>
              <a:rPr lang="fr-FR" sz="2400" b="1">
                <a:ea typeface="+mn-lt"/>
                <a:cs typeface="+mn-lt"/>
              </a:rPr>
              <a:t>Conseil d’administration (intercommunale), </a:t>
            </a:r>
            <a:r>
              <a:rPr lang="fr-FR" sz="2400" b="1" i="1">
                <a:ea typeface="+mn-lt"/>
                <a:cs typeface="+mn-lt"/>
              </a:rPr>
              <a:t>sauf délégation</a:t>
            </a:r>
            <a:r>
              <a:rPr lang="fr-FR" sz="2400">
                <a:ea typeface="+mn-lt"/>
                <a:cs typeface="+mn-lt"/>
              </a:rPr>
              <a:t> prévue par les statuts ou consenties par le CA conformément à ceux-ci</a:t>
            </a:r>
            <a:endParaRPr lang="en-US" sz="2400">
              <a:ea typeface="+mn-lt"/>
              <a:cs typeface="+mn-lt"/>
            </a:endParaRPr>
          </a:p>
          <a:p>
            <a:pPr marL="342900" indent="-342900">
              <a:buFont typeface="Wingdings,Sans-Serif"/>
              <a:buChar char="Ø"/>
            </a:pPr>
            <a:endParaRPr lang="fr-FR" sz="2400">
              <a:solidFill>
                <a:srgbClr val="FF0000"/>
              </a:solidFill>
              <a:cs typeface="Arial"/>
            </a:endParaRPr>
          </a:p>
        </p:txBody>
      </p:sp>
      <p:sp>
        <p:nvSpPr>
          <p:cNvPr id="4" name="Espace réservé de la date 3">
            <a:extLst>
              <a:ext uri="{FF2B5EF4-FFF2-40B4-BE49-F238E27FC236}">
                <a16:creationId xmlns:a16="http://schemas.microsoft.com/office/drawing/2014/main" id="{806FBA09-540C-B84B-1CCA-7CBBE644D709}"/>
              </a:ext>
            </a:extLst>
          </p:cNvPr>
          <p:cNvSpPr>
            <a:spLocks noGrp="1"/>
          </p:cNvSpPr>
          <p:nvPr>
            <p:ph type="dt" sz="half" idx="10"/>
          </p:nvPr>
        </p:nvSpPr>
        <p:spPr/>
        <p:txBody>
          <a:bodyPr/>
          <a:lstStyle/>
          <a:p>
            <a:pPr>
              <a:defRPr/>
            </a:pPr>
            <a:r>
              <a:rPr lang="fr-FR"/>
              <a:t> </a:t>
            </a:r>
            <a:endParaRPr lang="fr-BE">
              <a:latin typeface="Impact" pitchFamily="34" charset="0"/>
            </a:endParaRPr>
          </a:p>
        </p:txBody>
      </p:sp>
      <p:sp>
        <p:nvSpPr>
          <p:cNvPr id="5" name="Espace réservé de la date 3">
            <a:extLst>
              <a:ext uri="{FF2B5EF4-FFF2-40B4-BE49-F238E27FC236}">
                <a16:creationId xmlns:a16="http://schemas.microsoft.com/office/drawing/2014/main" id="{4EED2BD2-FE67-5023-3832-E03C8DD92EDB}"/>
              </a:ext>
            </a:extLst>
          </p:cNvPr>
          <p:cNvSpPr txBox="1">
            <a:spLocks/>
          </p:cNvSpPr>
          <p:nvPr/>
        </p:nvSpPr>
        <p:spPr bwMode="auto">
          <a:xfrm>
            <a:off x="179388" y="44624"/>
            <a:ext cx="8785100" cy="6205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fr-BE"/>
            </a:defPPr>
            <a:lvl1pPr algn="l" rtl="0" fontAlgn="base">
              <a:spcBef>
                <a:spcPct val="0"/>
              </a:spcBef>
              <a:spcAft>
                <a:spcPct val="0"/>
              </a:spcAft>
              <a:defRPr sz="1400" b="1" kern="1200">
                <a:solidFill>
                  <a:schemeClr val="bg1"/>
                </a:solidFill>
                <a:latin typeface="Arial" charset="0"/>
                <a:ea typeface="+mn-ea"/>
                <a:cs typeface="+mn-cs"/>
              </a:defRPr>
            </a:lvl1pPr>
            <a:lvl2pPr marL="457200" algn="l" rtl="0" fontAlgn="base">
              <a:spcBef>
                <a:spcPct val="0"/>
              </a:spcBef>
              <a:spcAft>
                <a:spcPct val="0"/>
              </a:spcAft>
              <a:defRPr sz="1400" b="1" kern="1200">
                <a:solidFill>
                  <a:schemeClr val="bg1"/>
                </a:solidFill>
                <a:latin typeface="Arial" charset="0"/>
                <a:ea typeface="+mn-ea"/>
                <a:cs typeface="+mn-cs"/>
              </a:defRPr>
            </a:lvl2pPr>
            <a:lvl3pPr marL="914400" algn="l" rtl="0" fontAlgn="base">
              <a:spcBef>
                <a:spcPct val="0"/>
              </a:spcBef>
              <a:spcAft>
                <a:spcPct val="0"/>
              </a:spcAft>
              <a:defRPr sz="1400" b="1" kern="1200">
                <a:solidFill>
                  <a:schemeClr val="bg1"/>
                </a:solidFill>
                <a:latin typeface="Arial" charset="0"/>
                <a:ea typeface="+mn-ea"/>
                <a:cs typeface="+mn-cs"/>
              </a:defRPr>
            </a:lvl3pPr>
            <a:lvl4pPr marL="1371600" algn="l" rtl="0" fontAlgn="base">
              <a:spcBef>
                <a:spcPct val="0"/>
              </a:spcBef>
              <a:spcAft>
                <a:spcPct val="0"/>
              </a:spcAft>
              <a:defRPr sz="1400" b="1" kern="1200">
                <a:solidFill>
                  <a:schemeClr val="bg1"/>
                </a:solidFill>
                <a:latin typeface="Arial" charset="0"/>
                <a:ea typeface="+mn-ea"/>
                <a:cs typeface="+mn-cs"/>
              </a:defRPr>
            </a:lvl4pPr>
            <a:lvl5pPr marL="1828800" algn="l" rtl="0" fontAlgn="base">
              <a:spcBef>
                <a:spcPct val="0"/>
              </a:spcBef>
              <a:spcAft>
                <a:spcPct val="0"/>
              </a:spcAft>
              <a:defRPr sz="1400" b="1" kern="1200">
                <a:solidFill>
                  <a:schemeClr val="bg1"/>
                </a:solidFill>
                <a:latin typeface="Arial" charset="0"/>
                <a:ea typeface="+mn-ea"/>
                <a:cs typeface="+mn-cs"/>
              </a:defRPr>
            </a:lvl5pPr>
            <a:lvl6pPr marL="2286000" algn="l" defTabSz="914400" rtl="0" eaLnBrk="1" latinLnBrk="0" hangingPunct="1">
              <a:defRPr sz="1400" b="1" kern="1200">
                <a:solidFill>
                  <a:schemeClr val="bg1"/>
                </a:solidFill>
                <a:latin typeface="Arial" charset="0"/>
                <a:ea typeface="+mn-ea"/>
                <a:cs typeface="+mn-cs"/>
              </a:defRPr>
            </a:lvl6pPr>
            <a:lvl7pPr marL="2743200" algn="l" defTabSz="914400" rtl="0" eaLnBrk="1" latinLnBrk="0" hangingPunct="1">
              <a:defRPr sz="1400" b="1" kern="1200">
                <a:solidFill>
                  <a:schemeClr val="bg1"/>
                </a:solidFill>
                <a:latin typeface="Arial" charset="0"/>
                <a:ea typeface="+mn-ea"/>
                <a:cs typeface="+mn-cs"/>
              </a:defRPr>
            </a:lvl7pPr>
            <a:lvl8pPr marL="3200400" algn="l" defTabSz="914400" rtl="0" eaLnBrk="1" latinLnBrk="0" hangingPunct="1">
              <a:defRPr sz="1400" b="1" kern="1200">
                <a:solidFill>
                  <a:schemeClr val="bg1"/>
                </a:solidFill>
                <a:latin typeface="Arial" charset="0"/>
                <a:ea typeface="+mn-ea"/>
                <a:cs typeface="+mn-cs"/>
              </a:defRPr>
            </a:lvl8pPr>
            <a:lvl9pPr marL="3657600" algn="l" defTabSz="914400" rtl="0" eaLnBrk="1" latinLnBrk="0" hangingPunct="1">
              <a:defRPr sz="1400" b="1" kern="1200">
                <a:solidFill>
                  <a:schemeClr val="bg1"/>
                </a:solidFill>
                <a:latin typeface="Arial" charset="0"/>
                <a:ea typeface="+mn-ea"/>
                <a:cs typeface="+mn-cs"/>
              </a:defRPr>
            </a:lvl9pPr>
          </a:lstStyle>
          <a:p>
            <a:pPr algn="r">
              <a:defRPr/>
            </a:pPr>
            <a:r>
              <a:rPr lang="fr-FR" sz="3200"/>
              <a:t>Région de Bruxelles-Capitale </a:t>
            </a:r>
            <a:endParaRPr lang="fr-BE" sz="3200">
              <a:latin typeface="Impact" pitchFamily="34" charset="0"/>
            </a:endParaRPr>
          </a:p>
        </p:txBody>
      </p:sp>
      <p:pic>
        <p:nvPicPr>
          <p:cNvPr id="6" name="Image 5">
            <a:extLst>
              <a:ext uri="{FF2B5EF4-FFF2-40B4-BE49-F238E27FC236}">
                <a16:creationId xmlns:a16="http://schemas.microsoft.com/office/drawing/2014/main" id="{1AEDA130-B265-F7AA-B4BB-755355A75AB3}"/>
              </a:ext>
            </a:extLst>
          </p:cNvPr>
          <p:cNvPicPr>
            <a:picLocks noChangeAspect="1"/>
          </p:cNvPicPr>
          <p:nvPr/>
        </p:nvPicPr>
        <p:blipFill>
          <a:blip r:embed="rId2"/>
          <a:stretch>
            <a:fillRect/>
          </a:stretch>
        </p:blipFill>
        <p:spPr>
          <a:xfrm>
            <a:off x="6702641" y="5839142"/>
            <a:ext cx="2137410" cy="653415"/>
          </a:xfrm>
          <a:prstGeom prst="rect">
            <a:avLst/>
          </a:prstGeom>
        </p:spPr>
      </p:pic>
    </p:spTree>
    <p:extLst>
      <p:ext uri="{BB962C8B-B14F-4D97-AF65-F5344CB8AC3E}">
        <p14:creationId xmlns:p14="http://schemas.microsoft.com/office/powerpoint/2010/main" val="14712019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DAAEA44-7915-48E1-7D12-78226AF5CC1D}"/>
              </a:ext>
            </a:extLst>
          </p:cNvPr>
          <p:cNvSpPr>
            <a:spLocks noGrp="1"/>
          </p:cNvSpPr>
          <p:nvPr>
            <p:ph type="title"/>
          </p:nvPr>
        </p:nvSpPr>
        <p:spPr/>
        <p:txBody>
          <a:bodyPr/>
          <a:lstStyle/>
          <a:p>
            <a:pPr marL="0" indent="0">
              <a:buNone/>
            </a:pPr>
            <a:r>
              <a:rPr lang="fr-FR"/>
              <a:t>Plan </a:t>
            </a:r>
            <a:endParaRPr lang="fr-BE"/>
          </a:p>
        </p:txBody>
      </p:sp>
      <p:sp>
        <p:nvSpPr>
          <p:cNvPr id="3" name="Espace réservé du contenu 2">
            <a:extLst>
              <a:ext uri="{FF2B5EF4-FFF2-40B4-BE49-F238E27FC236}">
                <a16:creationId xmlns:a16="http://schemas.microsoft.com/office/drawing/2014/main" id="{0E9142B1-4FE0-AD43-762B-7101D46BB170}"/>
              </a:ext>
            </a:extLst>
          </p:cNvPr>
          <p:cNvSpPr>
            <a:spLocks noGrp="1"/>
          </p:cNvSpPr>
          <p:nvPr>
            <p:ph idx="1"/>
          </p:nvPr>
        </p:nvSpPr>
        <p:spPr/>
        <p:txBody>
          <a:bodyPr/>
          <a:lstStyle/>
          <a:p>
            <a:pPr>
              <a:buFont typeface="Wingdings" panose="05000000000000000000" pitchFamily="2" charset="2"/>
              <a:buChar char="ü"/>
            </a:pPr>
            <a:r>
              <a:rPr lang="fr-BE" b="1">
                <a:ea typeface="+mn-lt"/>
                <a:cs typeface="+mn-lt"/>
              </a:rPr>
              <a:t>Quelle procédure respecter ?</a:t>
            </a:r>
            <a:endParaRPr lang="fr-FR" b="1">
              <a:cs typeface="Arial"/>
            </a:endParaRPr>
          </a:p>
          <a:p>
            <a:pPr>
              <a:buFont typeface="Wingdings" panose="05000000000000000000" pitchFamily="2" charset="2"/>
              <a:buChar char="ü"/>
            </a:pPr>
            <a:r>
              <a:rPr lang="fr-BE" b="1">
                <a:ea typeface="+mn-lt"/>
                <a:cs typeface="+mn-lt"/>
              </a:rPr>
              <a:t>Objet de la négociation</a:t>
            </a:r>
            <a:endParaRPr lang="fr-BE" b="1"/>
          </a:p>
          <a:p>
            <a:pPr>
              <a:buFont typeface="Wingdings" panose="05000000000000000000" pitchFamily="2" charset="2"/>
              <a:buChar char="ü"/>
            </a:pPr>
            <a:r>
              <a:rPr lang="fr-BE" b="1">
                <a:ea typeface="+mn-lt"/>
                <a:cs typeface="+mn-lt"/>
              </a:rPr>
              <a:t>Moment de la négociation</a:t>
            </a:r>
            <a:endParaRPr lang="fr-BE" b="1"/>
          </a:p>
          <a:p>
            <a:pPr>
              <a:buFont typeface="Wingdings" panose="05000000000000000000" pitchFamily="2" charset="2"/>
              <a:buChar char="ü"/>
            </a:pPr>
            <a:r>
              <a:rPr lang="fr-BE" b="1">
                <a:ea typeface="+mn-lt"/>
                <a:cs typeface="+mn-lt"/>
              </a:rPr>
              <a:t>Délais de procédure</a:t>
            </a:r>
            <a:endParaRPr lang="fr-BE" b="1"/>
          </a:p>
          <a:p>
            <a:pPr marL="0" indent="0">
              <a:buNone/>
            </a:pPr>
            <a:endParaRPr lang="fr-BE"/>
          </a:p>
        </p:txBody>
      </p:sp>
      <p:sp>
        <p:nvSpPr>
          <p:cNvPr id="4" name="Espace réservé de la date 3">
            <a:extLst>
              <a:ext uri="{FF2B5EF4-FFF2-40B4-BE49-F238E27FC236}">
                <a16:creationId xmlns:a16="http://schemas.microsoft.com/office/drawing/2014/main" id="{55A352AA-5A7D-6E80-0C59-215C14FAD162}"/>
              </a:ext>
            </a:extLst>
          </p:cNvPr>
          <p:cNvSpPr>
            <a:spLocks noGrp="1"/>
          </p:cNvSpPr>
          <p:nvPr>
            <p:ph type="dt" sz="half" idx="10"/>
          </p:nvPr>
        </p:nvSpPr>
        <p:spPr/>
        <p:txBody>
          <a:bodyPr/>
          <a:lstStyle/>
          <a:p>
            <a:pPr>
              <a:defRPr/>
            </a:pPr>
            <a:r>
              <a:rPr lang="fr-FR"/>
              <a:t> </a:t>
            </a:r>
            <a:endParaRPr lang="fr-BE">
              <a:latin typeface="Impact" pitchFamily="34" charset="0"/>
            </a:endParaRPr>
          </a:p>
        </p:txBody>
      </p:sp>
      <p:sp>
        <p:nvSpPr>
          <p:cNvPr id="5" name="Espace réservé de la date 3">
            <a:extLst>
              <a:ext uri="{FF2B5EF4-FFF2-40B4-BE49-F238E27FC236}">
                <a16:creationId xmlns:a16="http://schemas.microsoft.com/office/drawing/2014/main" id="{A2BCBBED-F4DA-8529-22F3-E2491CD08A41}"/>
              </a:ext>
            </a:extLst>
          </p:cNvPr>
          <p:cNvSpPr txBox="1">
            <a:spLocks/>
          </p:cNvSpPr>
          <p:nvPr/>
        </p:nvSpPr>
        <p:spPr bwMode="auto">
          <a:xfrm>
            <a:off x="179388" y="44624"/>
            <a:ext cx="8785100" cy="6205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fr-BE"/>
            </a:defPPr>
            <a:lvl1pPr algn="l" rtl="0" fontAlgn="base">
              <a:spcBef>
                <a:spcPct val="0"/>
              </a:spcBef>
              <a:spcAft>
                <a:spcPct val="0"/>
              </a:spcAft>
              <a:defRPr sz="1400" b="1" kern="1200">
                <a:solidFill>
                  <a:schemeClr val="bg1"/>
                </a:solidFill>
                <a:latin typeface="Arial" charset="0"/>
                <a:ea typeface="+mn-ea"/>
                <a:cs typeface="+mn-cs"/>
              </a:defRPr>
            </a:lvl1pPr>
            <a:lvl2pPr marL="457200" algn="l" rtl="0" fontAlgn="base">
              <a:spcBef>
                <a:spcPct val="0"/>
              </a:spcBef>
              <a:spcAft>
                <a:spcPct val="0"/>
              </a:spcAft>
              <a:defRPr sz="1400" b="1" kern="1200">
                <a:solidFill>
                  <a:schemeClr val="bg1"/>
                </a:solidFill>
                <a:latin typeface="Arial" charset="0"/>
                <a:ea typeface="+mn-ea"/>
                <a:cs typeface="+mn-cs"/>
              </a:defRPr>
            </a:lvl2pPr>
            <a:lvl3pPr marL="914400" algn="l" rtl="0" fontAlgn="base">
              <a:spcBef>
                <a:spcPct val="0"/>
              </a:spcBef>
              <a:spcAft>
                <a:spcPct val="0"/>
              </a:spcAft>
              <a:defRPr sz="1400" b="1" kern="1200">
                <a:solidFill>
                  <a:schemeClr val="bg1"/>
                </a:solidFill>
                <a:latin typeface="Arial" charset="0"/>
                <a:ea typeface="+mn-ea"/>
                <a:cs typeface="+mn-cs"/>
              </a:defRPr>
            </a:lvl3pPr>
            <a:lvl4pPr marL="1371600" algn="l" rtl="0" fontAlgn="base">
              <a:spcBef>
                <a:spcPct val="0"/>
              </a:spcBef>
              <a:spcAft>
                <a:spcPct val="0"/>
              </a:spcAft>
              <a:defRPr sz="1400" b="1" kern="1200">
                <a:solidFill>
                  <a:schemeClr val="bg1"/>
                </a:solidFill>
                <a:latin typeface="Arial" charset="0"/>
                <a:ea typeface="+mn-ea"/>
                <a:cs typeface="+mn-cs"/>
              </a:defRPr>
            </a:lvl4pPr>
            <a:lvl5pPr marL="1828800" algn="l" rtl="0" fontAlgn="base">
              <a:spcBef>
                <a:spcPct val="0"/>
              </a:spcBef>
              <a:spcAft>
                <a:spcPct val="0"/>
              </a:spcAft>
              <a:defRPr sz="1400" b="1" kern="1200">
                <a:solidFill>
                  <a:schemeClr val="bg1"/>
                </a:solidFill>
                <a:latin typeface="Arial" charset="0"/>
                <a:ea typeface="+mn-ea"/>
                <a:cs typeface="+mn-cs"/>
              </a:defRPr>
            </a:lvl5pPr>
            <a:lvl6pPr marL="2286000" algn="l" defTabSz="914400" rtl="0" eaLnBrk="1" latinLnBrk="0" hangingPunct="1">
              <a:defRPr sz="1400" b="1" kern="1200">
                <a:solidFill>
                  <a:schemeClr val="bg1"/>
                </a:solidFill>
                <a:latin typeface="Arial" charset="0"/>
                <a:ea typeface="+mn-ea"/>
                <a:cs typeface="+mn-cs"/>
              </a:defRPr>
            </a:lvl6pPr>
            <a:lvl7pPr marL="2743200" algn="l" defTabSz="914400" rtl="0" eaLnBrk="1" latinLnBrk="0" hangingPunct="1">
              <a:defRPr sz="1400" b="1" kern="1200">
                <a:solidFill>
                  <a:schemeClr val="bg1"/>
                </a:solidFill>
                <a:latin typeface="Arial" charset="0"/>
                <a:ea typeface="+mn-ea"/>
                <a:cs typeface="+mn-cs"/>
              </a:defRPr>
            </a:lvl7pPr>
            <a:lvl8pPr marL="3200400" algn="l" defTabSz="914400" rtl="0" eaLnBrk="1" latinLnBrk="0" hangingPunct="1">
              <a:defRPr sz="1400" b="1" kern="1200">
                <a:solidFill>
                  <a:schemeClr val="bg1"/>
                </a:solidFill>
                <a:latin typeface="Arial" charset="0"/>
                <a:ea typeface="+mn-ea"/>
                <a:cs typeface="+mn-cs"/>
              </a:defRPr>
            </a:lvl8pPr>
            <a:lvl9pPr marL="3657600" algn="l" defTabSz="914400" rtl="0" eaLnBrk="1" latinLnBrk="0" hangingPunct="1">
              <a:defRPr sz="1400" b="1" kern="1200">
                <a:solidFill>
                  <a:schemeClr val="bg1"/>
                </a:solidFill>
                <a:latin typeface="Arial" charset="0"/>
                <a:ea typeface="+mn-ea"/>
                <a:cs typeface="+mn-cs"/>
              </a:defRPr>
            </a:lvl9pPr>
          </a:lstStyle>
          <a:p>
            <a:pPr algn="r">
              <a:defRPr/>
            </a:pPr>
            <a:r>
              <a:rPr lang="fr-FR" sz="3200">
                <a:latin typeface="Arial"/>
                <a:cs typeface="Arial"/>
              </a:rPr>
              <a:t>Application du statut syndical </a:t>
            </a:r>
            <a:endParaRPr lang="fr-BE" sz="3200">
              <a:latin typeface="Impact" pitchFamily="34" charset="0"/>
            </a:endParaRPr>
          </a:p>
        </p:txBody>
      </p:sp>
      <p:pic>
        <p:nvPicPr>
          <p:cNvPr id="6" name="Image 5">
            <a:extLst>
              <a:ext uri="{FF2B5EF4-FFF2-40B4-BE49-F238E27FC236}">
                <a16:creationId xmlns:a16="http://schemas.microsoft.com/office/drawing/2014/main" id="{F85F66D5-ECA0-B696-9B4A-F1974685C486}"/>
              </a:ext>
            </a:extLst>
          </p:cNvPr>
          <p:cNvPicPr>
            <a:picLocks noChangeAspect="1"/>
          </p:cNvPicPr>
          <p:nvPr/>
        </p:nvPicPr>
        <p:blipFill>
          <a:blip r:embed="rId2"/>
          <a:stretch>
            <a:fillRect/>
          </a:stretch>
        </p:blipFill>
        <p:spPr>
          <a:xfrm>
            <a:off x="6702641" y="5839142"/>
            <a:ext cx="2137410" cy="653415"/>
          </a:xfrm>
          <a:prstGeom prst="rect">
            <a:avLst/>
          </a:prstGeom>
        </p:spPr>
      </p:pic>
    </p:spTree>
    <p:extLst>
      <p:ext uri="{BB962C8B-B14F-4D97-AF65-F5344CB8AC3E}">
        <p14:creationId xmlns:p14="http://schemas.microsoft.com/office/powerpoint/2010/main" val="10262441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FEC2BB-0F81-C400-26A1-B457B629819C}"/>
              </a:ext>
            </a:extLst>
          </p:cNvPr>
          <p:cNvSpPr>
            <a:spLocks noGrp="1"/>
          </p:cNvSpPr>
          <p:nvPr>
            <p:ph type="title"/>
          </p:nvPr>
        </p:nvSpPr>
        <p:spPr/>
        <p:txBody>
          <a:bodyPr/>
          <a:lstStyle/>
          <a:p>
            <a:pPr marL="0" indent="0">
              <a:buNone/>
            </a:pPr>
            <a:r>
              <a:rPr lang="fr-FR"/>
              <a:t>Quelle procédure respecter ?</a:t>
            </a:r>
            <a:endParaRPr lang="fr-BE"/>
          </a:p>
        </p:txBody>
      </p:sp>
      <p:sp>
        <p:nvSpPr>
          <p:cNvPr id="3" name="Espace réservé du contenu 2">
            <a:extLst>
              <a:ext uri="{FF2B5EF4-FFF2-40B4-BE49-F238E27FC236}">
                <a16:creationId xmlns:a16="http://schemas.microsoft.com/office/drawing/2014/main" id="{E1E171D8-5460-079F-6D40-E17258023482}"/>
              </a:ext>
            </a:extLst>
          </p:cNvPr>
          <p:cNvSpPr>
            <a:spLocks noGrp="1"/>
          </p:cNvSpPr>
          <p:nvPr>
            <p:ph idx="1"/>
          </p:nvPr>
        </p:nvSpPr>
        <p:spPr/>
        <p:txBody>
          <a:bodyPr/>
          <a:lstStyle/>
          <a:p>
            <a:pPr marL="457200" indent="-457200">
              <a:buFont typeface="Wingdings" panose="05000000000000000000" pitchFamily="2" charset="2"/>
              <a:buChar char="ü"/>
            </a:pPr>
            <a:r>
              <a:rPr lang="fr-BE" b="1" dirty="0">
                <a:ea typeface="+mn-lt"/>
                <a:cs typeface="+mn-lt"/>
              </a:rPr>
              <a:t>Négociation locale au sein du comité particulier de négociation (LPC, art. 48/2; A.R. 28.9.1984, art. 20, §1</a:t>
            </a:r>
            <a:r>
              <a:rPr lang="fr-BE" b="1" baseline="30000" dirty="0">
                <a:ea typeface="+mn-lt"/>
                <a:cs typeface="+mn-lt"/>
              </a:rPr>
              <a:t>er</a:t>
            </a:r>
            <a:r>
              <a:rPr lang="fr-BE" b="1" dirty="0">
                <a:ea typeface="+mn-lt"/>
                <a:cs typeface="+mn-lt"/>
              </a:rPr>
              <a:t>)</a:t>
            </a:r>
            <a:endParaRPr lang="fr-BE" b="1" dirty="0">
              <a:cs typeface="Arial"/>
            </a:endParaRPr>
          </a:p>
          <a:p>
            <a:pPr marL="0" indent="0">
              <a:buNone/>
            </a:pPr>
            <a:endParaRPr lang="fr-BE" dirty="0"/>
          </a:p>
        </p:txBody>
      </p:sp>
      <p:sp>
        <p:nvSpPr>
          <p:cNvPr id="4" name="Espace réservé de la date 3">
            <a:extLst>
              <a:ext uri="{FF2B5EF4-FFF2-40B4-BE49-F238E27FC236}">
                <a16:creationId xmlns:a16="http://schemas.microsoft.com/office/drawing/2014/main" id="{00B6D918-B0C2-68C7-9639-4C01F4CF15BB}"/>
              </a:ext>
            </a:extLst>
          </p:cNvPr>
          <p:cNvSpPr>
            <a:spLocks noGrp="1"/>
          </p:cNvSpPr>
          <p:nvPr>
            <p:ph type="dt" sz="half" idx="10"/>
          </p:nvPr>
        </p:nvSpPr>
        <p:spPr/>
        <p:txBody>
          <a:bodyPr/>
          <a:lstStyle/>
          <a:p>
            <a:pPr>
              <a:defRPr/>
            </a:pPr>
            <a:r>
              <a:rPr lang="fr-FR"/>
              <a:t> </a:t>
            </a:r>
            <a:endParaRPr lang="fr-BE">
              <a:latin typeface="Impact" pitchFamily="34" charset="0"/>
            </a:endParaRPr>
          </a:p>
        </p:txBody>
      </p:sp>
      <p:sp>
        <p:nvSpPr>
          <p:cNvPr id="5" name="Espace réservé de la date 3">
            <a:extLst>
              <a:ext uri="{FF2B5EF4-FFF2-40B4-BE49-F238E27FC236}">
                <a16:creationId xmlns:a16="http://schemas.microsoft.com/office/drawing/2014/main" id="{BEE0A5FC-F04A-6D0B-0A85-45A00FF37A03}"/>
              </a:ext>
            </a:extLst>
          </p:cNvPr>
          <p:cNvSpPr txBox="1">
            <a:spLocks/>
          </p:cNvSpPr>
          <p:nvPr/>
        </p:nvSpPr>
        <p:spPr bwMode="auto">
          <a:xfrm>
            <a:off x="179388" y="44624"/>
            <a:ext cx="8785100" cy="6205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fr-BE"/>
            </a:defPPr>
            <a:lvl1pPr algn="l" rtl="0" fontAlgn="base">
              <a:spcBef>
                <a:spcPct val="0"/>
              </a:spcBef>
              <a:spcAft>
                <a:spcPct val="0"/>
              </a:spcAft>
              <a:defRPr sz="1400" b="1" kern="1200">
                <a:solidFill>
                  <a:schemeClr val="bg1"/>
                </a:solidFill>
                <a:latin typeface="Arial" charset="0"/>
                <a:ea typeface="+mn-ea"/>
                <a:cs typeface="+mn-cs"/>
              </a:defRPr>
            </a:lvl1pPr>
            <a:lvl2pPr marL="457200" algn="l" rtl="0" fontAlgn="base">
              <a:spcBef>
                <a:spcPct val="0"/>
              </a:spcBef>
              <a:spcAft>
                <a:spcPct val="0"/>
              </a:spcAft>
              <a:defRPr sz="1400" b="1" kern="1200">
                <a:solidFill>
                  <a:schemeClr val="bg1"/>
                </a:solidFill>
                <a:latin typeface="Arial" charset="0"/>
                <a:ea typeface="+mn-ea"/>
                <a:cs typeface="+mn-cs"/>
              </a:defRPr>
            </a:lvl2pPr>
            <a:lvl3pPr marL="914400" algn="l" rtl="0" fontAlgn="base">
              <a:spcBef>
                <a:spcPct val="0"/>
              </a:spcBef>
              <a:spcAft>
                <a:spcPct val="0"/>
              </a:spcAft>
              <a:defRPr sz="1400" b="1" kern="1200">
                <a:solidFill>
                  <a:schemeClr val="bg1"/>
                </a:solidFill>
                <a:latin typeface="Arial" charset="0"/>
                <a:ea typeface="+mn-ea"/>
                <a:cs typeface="+mn-cs"/>
              </a:defRPr>
            </a:lvl3pPr>
            <a:lvl4pPr marL="1371600" algn="l" rtl="0" fontAlgn="base">
              <a:spcBef>
                <a:spcPct val="0"/>
              </a:spcBef>
              <a:spcAft>
                <a:spcPct val="0"/>
              </a:spcAft>
              <a:defRPr sz="1400" b="1" kern="1200">
                <a:solidFill>
                  <a:schemeClr val="bg1"/>
                </a:solidFill>
                <a:latin typeface="Arial" charset="0"/>
                <a:ea typeface="+mn-ea"/>
                <a:cs typeface="+mn-cs"/>
              </a:defRPr>
            </a:lvl4pPr>
            <a:lvl5pPr marL="1828800" algn="l" rtl="0" fontAlgn="base">
              <a:spcBef>
                <a:spcPct val="0"/>
              </a:spcBef>
              <a:spcAft>
                <a:spcPct val="0"/>
              </a:spcAft>
              <a:defRPr sz="1400" b="1" kern="1200">
                <a:solidFill>
                  <a:schemeClr val="bg1"/>
                </a:solidFill>
                <a:latin typeface="Arial" charset="0"/>
                <a:ea typeface="+mn-ea"/>
                <a:cs typeface="+mn-cs"/>
              </a:defRPr>
            </a:lvl5pPr>
            <a:lvl6pPr marL="2286000" algn="l" defTabSz="914400" rtl="0" eaLnBrk="1" latinLnBrk="0" hangingPunct="1">
              <a:defRPr sz="1400" b="1" kern="1200">
                <a:solidFill>
                  <a:schemeClr val="bg1"/>
                </a:solidFill>
                <a:latin typeface="Arial" charset="0"/>
                <a:ea typeface="+mn-ea"/>
                <a:cs typeface="+mn-cs"/>
              </a:defRPr>
            </a:lvl6pPr>
            <a:lvl7pPr marL="2743200" algn="l" defTabSz="914400" rtl="0" eaLnBrk="1" latinLnBrk="0" hangingPunct="1">
              <a:defRPr sz="1400" b="1" kern="1200">
                <a:solidFill>
                  <a:schemeClr val="bg1"/>
                </a:solidFill>
                <a:latin typeface="Arial" charset="0"/>
                <a:ea typeface="+mn-ea"/>
                <a:cs typeface="+mn-cs"/>
              </a:defRPr>
            </a:lvl7pPr>
            <a:lvl8pPr marL="3200400" algn="l" defTabSz="914400" rtl="0" eaLnBrk="1" latinLnBrk="0" hangingPunct="1">
              <a:defRPr sz="1400" b="1" kern="1200">
                <a:solidFill>
                  <a:schemeClr val="bg1"/>
                </a:solidFill>
                <a:latin typeface="Arial" charset="0"/>
                <a:ea typeface="+mn-ea"/>
                <a:cs typeface="+mn-cs"/>
              </a:defRPr>
            </a:lvl8pPr>
            <a:lvl9pPr marL="3657600" algn="l" defTabSz="914400" rtl="0" eaLnBrk="1" latinLnBrk="0" hangingPunct="1">
              <a:defRPr sz="1400" b="1" kern="1200">
                <a:solidFill>
                  <a:schemeClr val="bg1"/>
                </a:solidFill>
                <a:latin typeface="Arial" charset="0"/>
                <a:ea typeface="+mn-ea"/>
                <a:cs typeface="+mn-cs"/>
              </a:defRPr>
            </a:lvl9pPr>
          </a:lstStyle>
          <a:p>
            <a:pPr algn="r">
              <a:defRPr/>
            </a:pPr>
            <a:r>
              <a:rPr lang="fr-FR" sz="3200">
                <a:latin typeface="Arial"/>
                <a:cs typeface="Arial"/>
              </a:rPr>
              <a:t>Application du statut syndical </a:t>
            </a:r>
            <a:endParaRPr lang="fr-BE" sz="3200">
              <a:latin typeface="Impact" pitchFamily="34" charset="0"/>
            </a:endParaRPr>
          </a:p>
        </p:txBody>
      </p:sp>
      <p:pic>
        <p:nvPicPr>
          <p:cNvPr id="6" name="Image 5">
            <a:extLst>
              <a:ext uri="{FF2B5EF4-FFF2-40B4-BE49-F238E27FC236}">
                <a16:creationId xmlns:a16="http://schemas.microsoft.com/office/drawing/2014/main" id="{B03829A6-ABB0-B88B-D0F0-69FFED694603}"/>
              </a:ext>
            </a:extLst>
          </p:cNvPr>
          <p:cNvPicPr>
            <a:picLocks noChangeAspect="1"/>
          </p:cNvPicPr>
          <p:nvPr/>
        </p:nvPicPr>
        <p:blipFill>
          <a:blip r:embed="rId2"/>
          <a:stretch>
            <a:fillRect/>
          </a:stretch>
        </p:blipFill>
        <p:spPr>
          <a:xfrm>
            <a:off x="6702641" y="5839142"/>
            <a:ext cx="2137410" cy="653415"/>
          </a:xfrm>
          <a:prstGeom prst="rect">
            <a:avLst/>
          </a:prstGeom>
        </p:spPr>
      </p:pic>
    </p:spTree>
    <p:extLst>
      <p:ext uri="{BB962C8B-B14F-4D97-AF65-F5344CB8AC3E}">
        <p14:creationId xmlns:p14="http://schemas.microsoft.com/office/powerpoint/2010/main" val="31520063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0AD9FA-AC6A-6B4C-EBF1-76B4737A4456}"/>
              </a:ext>
            </a:extLst>
          </p:cNvPr>
          <p:cNvSpPr>
            <a:spLocks noGrp="1"/>
          </p:cNvSpPr>
          <p:nvPr>
            <p:ph type="title"/>
          </p:nvPr>
        </p:nvSpPr>
        <p:spPr/>
        <p:txBody>
          <a:bodyPr/>
          <a:lstStyle/>
          <a:p>
            <a:pPr marL="0" indent="0">
              <a:buNone/>
            </a:pPr>
            <a:r>
              <a:rPr lang="fr-FR"/>
              <a:t>Objet de la négociation</a:t>
            </a:r>
            <a:endParaRPr lang="fr-BE"/>
          </a:p>
        </p:txBody>
      </p:sp>
      <p:sp>
        <p:nvSpPr>
          <p:cNvPr id="3" name="Espace réservé du contenu 2">
            <a:extLst>
              <a:ext uri="{FF2B5EF4-FFF2-40B4-BE49-F238E27FC236}">
                <a16:creationId xmlns:a16="http://schemas.microsoft.com/office/drawing/2014/main" id="{34E3B8C3-64A5-C089-719E-795355A59D04}"/>
              </a:ext>
            </a:extLst>
          </p:cNvPr>
          <p:cNvSpPr>
            <a:spLocks noGrp="1"/>
          </p:cNvSpPr>
          <p:nvPr>
            <p:ph idx="1"/>
          </p:nvPr>
        </p:nvSpPr>
        <p:spPr>
          <a:xfrm>
            <a:off x="457138" y="1616692"/>
            <a:ext cx="8229600" cy="3240088"/>
          </a:xfrm>
        </p:spPr>
        <p:txBody>
          <a:bodyPr/>
          <a:lstStyle/>
          <a:p>
            <a:pPr marL="0" indent="0">
              <a:buNone/>
            </a:pPr>
            <a:r>
              <a:rPr lang="fr-FR" sz="2000" b="1"/>
              <a:t>Art. 39, § 1</a:t>
            </a:r>
            <a:r>
              <a:rPr lang="fr-FR" sz="2000" b="1" baseline="30000"/>
              <a:t>er</a:t>
            </a:r>
            <a:r>
              <a:rPr lang="fr-FR" sz="2000" b="1"/>
              <a:t>, LPC</a:t>
            </a:r>
          </a:p>
          <a:p>
            <a:pPr marL="0" indent="0">
              <a:buNone/>
            </a:pPr>
            <a:r>
              <a:rPr lang="fr-BE" sz="2000"/>
              <a:t>[…] </a:t>
            </a:r>
            <a:r>
              <a:rPr lang="fr-BE" sz="2000" b="1">
                <a:ea typeface="+mn-lt"/>
                <a:cs typeface="+mn-lt"/>
              </a:rPr>
              <a:t>1° le mode de financement du régime de pension et les modifications structurelles de ce financement;</a:t>
            </a:r>
          </a:p>
          <a:p>
            <a:pPr marL="0" indent="0">
              <a:buNone/>
            </a:pPr>
            <a:r>
              <a:rPr lang="fr-BE" sz="2000" b="1">
                <a:ea typeface="+mn-lt"/>
                <a:cs typeface="+mn-lt"/>
              </a:rPr>
              <a:t>2° la fixation des réserves et l'établissement annuel de la fiche de pension visée à l'article 26;</a:t>
            </a:r>
          </a:p>
          <a:p>
            <a:pPr marL="0" indent="0">
              <a:buNone/>
            </a:pPr>
            <a:r>
              <a:rPr lang="fr-BE" sz="2000" b="1">
                <a:ea typeface="+mn-lt"/>
                <a:cs typeface="+mn-lt"/>
              </a:rPr>
              <a:t>3° l'application, l'interprétation et la </a:t>
            </a:r>
            <a:r>
              <a:rPr lang="fr-BE" sz="2000" b="1" u="sng">
                <a:ea typeface="+mn-lt"/>
                <a:cs typeface="+mn-lt"/>
              </a:rPr>
              <a:t>modification du règlement de pension</a:t>
            </a:r>
            <a:r>
              <a:rPr lang="fr-BE" sz="2000" b="1">
                <a:ea typeface="+mn-lt"/>
                <a:cs typeface="+mn-lt"/>
              </a:rPr>
              <a:t>;</a:t>
            </a:r>
          </a:p>
          <a:p>
            <a:pPr marL="0" indent="0">
              <a:buNone/>
            </a:pPr>
            <a:r>
              <a:rPr lang="fr-BE" sz="2000" b="1">
                <a:ea typeface="+mn-lt"/>
                <a:cs typeface="+mn-lt"/>
              </a:rPr>
              <a:t>4° </a:t>
            </a:r>
            <a:r>
              <a:rPr lang="fr-BE" sz="2000" b="1" u="sng">
                <a:ea typeface="+mn-lt"/>
                <a:cs typeface="+mn-lt"/>
              </a:rPr>
              <a:t>le choix d'un organisme de pension et le transfert vers un autre organisme de pension, y compris le transfert éventuel des réserves</a:t>
            </a:r>
            <a:r>
              <a:rPr lang="fr-BE" sz="2000" b="1">
                <a:ea typeface="+mn-lt"/>
                <a:cs typeface="+mn-lt"/>
              </a:rPr>
              <a:t>;</a:t>
            </a:r>
          </a:p>
          <a:p>
            <a:pPr marL="0" indent="0">
              <a:buNone/>
            </a:pPr>
            <a:r>
              <a:rPr lang="fr-BE" sz="2000" b="1">
                <a:ea typeface="+mn-lt"/>
                <a:cs typeface="+mn-lt"/>
              </a:rPr>
              <a:t>5° la déclaration relative aux principes fondant la politique de placement visée à l'article 41bis</a:t>
            </a:r>
            <a:endParaRPr lang="fr-BE" sz="2000"/>
          </a:p>
        </p:txBody>
      </p:sp>
      <p:sp>
        <p:nvSpPr>
          <p:cNvPr id="4" name="Espace réservé de la date 3">
            <a:extLst>
              <a:ext uri="{FF2B5EF4-FFF2-40B4-BE49-F238E27FC236}">
                <a16:creationId xmlns:a16="http://schemas.microsoft.com/office/drawing/2014/main" id="{F5156DE8-BFB0-0962-F5FD-2EB37F484244}"/>
              </a:ext>
            </a:extLst>
          </p:cNvPr>
          <p:cNvSpPr>
            <a:spLocks noGrp="1"/>
          </p:cNvSpPr>
          <p:nvPr>
            <p:ph type="dt" sz="half" idx="10"/>
          </p:nvPr>
        </p:nvSpPr>
        <p:spPr/>
        <p:txBody>
          <a:bodyPr/>
          <a:lstStyle/>
          <a:p>
            <a:pPr>
              <a:defRPr/>
            </a:pPr>
            <a:r>
              <a:rPr lang="fr-FR"/>
              <a:t> </a:t>
            </a:r>
            <a:endParaRPr lang="fr-BE">
              <a:latin typeface="Impact" pitchFamily="34" charset="0"/>
            </a:endParaRPr>
          </a:p>
        </p:txBody>
      </p:sp>
      <p:sp>
        <p:nvSpPr>
          <p:cNvPr id="5" name="Espace réservé de la date 3">
            <a:extLst>
              <a:ext uri="{FF2B5EF4-FFF2-40B4-BE49-F238E27FC236}">
                <a16:creationId xmlns:a16="http://schemas.microsoft.com/office/drawing/2014/main" id="{478504E6-9EC9-F224-877B-4C5B00D202FF}"/>
              </a:ext>
            </a:extLst>
          </p:cNvPr>
          <p:cNvSpPr txBox="1">
            <a:spLocks/>
          </p:cNvSpPr>
          <p:nvPr/>
        </p:nvSpPr>
        <p:spPr bwMode="auto">
          <a:xfrm>
            <a:off x="179388" y="44624"/>
            <a:ext cx="8785100" cy="6205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fr-BE"/>
            </a:defPPr>
            <a:lvl1pPr algn="l" rtl="0" fontAlgn="base">
              <a:spcBef>
                <a:spcPct val="0"/>
              </a:spcBef>
              <a:spcAft>
                <a:spcPct val="0"/>
              </a:spcAft>
              <a:defRPr sz="1400" b="1" kern="1200">
                <a:solidFill>
                  <a:schemeClr val="bg1"/>
                </a:solidFill>
                <a:latin typeface="Arial" charset="0"/>
                <a:ea typeface="+mn-ea"/>
                <a:cs typeface="+mn-cs"/>
              </a:defRPr>
            </a:lvl1pPr>
            <a:lvl2pPr marL="457200" algn="l" rtl="0" fontAlgn="base">
              <a:spcBef>
                <a:spcPct val="0"/>
              </a:spcBef>
              <a:spcAft>
                <a:spcPct val="0"/>
              </a:spcAft>
              <a:defRPr sz="1400" b="1" kern="1200">
                <a:solidFill>
                  <a:schemeClr val="bg1"/>
                </a:solidFill>
                <a:latin typeface="Arial" charset="0"/>
                <a:ea typeface="+mn-ea"/>
                <a:cs typeface="+mn-cs"/>
              </a:defRPr>
            </a:lvl2pPr>
            <a:lvl3pPr marL="914400" algn="l" rtl="0" fontAlgn="base">
              <a:spcBef>
                <a:spcPct val="0"/>
              </a:spcBef>
              <a:spcAft>
                <a:spcPct val="0"/>
              </a:spcAft>
              <a:defRPr sz="1400" b="1" kern="1200">
                <a:solidFill>
                  <a:schemeClr val="bg1"/>
                </a:solidFill>
                <a:latin typeface="Arial" charset="0"/>
                <a:ea typeface="+mn-ea"/>
                <a:cs typeface="+mn-cs"/>
              </a:defRPr>
            </a:lvl3pPr>
            <a:lvl4pPr marL="1371600" algn="l" rtl="0" fontAlgn="base">
              <a:spcBef>
                <a:spcPct val="0"/>
              </a:spcBef>
              <a:spcAft>
                <a:spcPct val="0"/>
              </a:spcAft>
              <a:defRPr sz="1400" b="1" kern="1200">
                <a:solidFill>
                  <a:schemeClr val="bg1"/>
                </a:solidFill>
                <a:latin typeface="Arial" charset="0"/>
                <a:ea typeface="+mn-ea"/>
                <a:cs typeface="+mn-cs"/>
              </a:defRPr>
            </a:lvl4pPr>
            <a:lvl5pPr marL="1828800" algn="l" rtl="0" fontAlgn="base">
              <a:spcBef>
                <a:spcPct val="0"/>
              </a:spcBef>
              <a:spcAft>
                <a:spcPct val="0"/>
              </a:spcAft>
              <a:defRPr sz="1400" b="1" kern="1200">
                <a:solidFill>
                  <a:schemeClr val="bg1"/>
                </a:solidFill>
                <a:latin typeface="Arial" charset="0"/>
                <a:ea typeface="+mn-ea"/>
                <a:cs typeface="+mn-cs"/>
              </a:defRPr>
            </a:lvl5pPr>
            <a:lvl6pPr marL="2286000" algn="l" defTabSz="914400" rtl="0" eaLnBrk="1" latinLnBrk="0" hangingPunct="1">
              <a:defRPr sz="1400" b="1" kern="1200">
                <a:solidFill>
                  <a:schemeClr val="bg1"/>
                </a:solidFill>
                <a:latin typeface="Arial" charset="0"/>
                <a:ea typeface="+mn-ea"/>
                <a:cs typeface="+mn-cs"/>
              </a:defRPr>
            </a:lvl6pPr>
            <a:lvl7pPr marL="2743200" algn="l" defTabSz="914400" rtl="0" eaLnBrk="1" latinLnBrk="0" hangingPunct="1">
              <a:defRPr sz="1400" b="1" kern="1200">
                <a:solidFill>
                  <a:schemeClr val="bg1"/>
                </a:solidFill>
                <a:latin typeface="Arial" charset="0"/>
                <a:ea typeface="+mn-ea"/>
                <a:cs typeface="+mn-cs"/>
              </a:defRPr>
            </a:lvl7pPr>
            <a:lvl8pPr marL="3200400" algn="l" defTabSz="914400" rtl="0" eaLnBrk="1" latinLnBrk="0" hangingPunct="1">
              <a:defRPr sz="1400" b="1" kern="1200">
                <a:solidFill>
                  <a:schemeClr val="bg1"/>
                </a:solidFill>
                <a:latin typeface="Arial" charset="0"/>
                <a:ea typeface="+mn-ea"/>
                <a:cs typeface="+mn-cs"/>
              </a:defRPr>
            </a:lvl8pPr>
            <a:lvl9pPr marL="3657600" algn="l" defTabSz="914400" rtl="0" eaLnBrk="1" latinLnBrk="0" hangingPunct="1">
              <a:defRPr sz="1400" b="1" kern="1200">
                <a:solidFill>
                  <a:schemeClr val="bg1"/>
                </a:solidFill>
                <a:latin typeface="Arial" charset="0"/>
                <a:ea typeface="+mn-ea"/>
                <a:cs typeface="+mn-cs"/>
              </a:defRPr>
            </a:lvl9pPr>
          </a:lstStyle>
          <a:p>
            <a:pPr algn="r">
              <a:defRPr/>
            </a:pPr>
            <a:r>
              <a:rPr lang="fr-FR" sz="3200">
                <a:latin typeface="Arial"/>
                <a:cs typeface="Arial"/>
              </a:rPr>
              <a:t>Application du statut syndical </a:t>
            </a:r>
            <a:endParaRPr lang="fr-BE" sz="3200">
              <a:latin typeface="Impact" pitchFamily="34" charset="0"/>
            </a:endParaRPr>
          </a:p>
        </p:txBody>
      </p:sp>
      <p:pic>
        <p:nvPicPr>
          <p:cNvPr id="6" name="Image 5">
            <a:extLst>
              <a:ext uri="{FF2B5EF4-FFF2-40B4-BE49-F238E27FC236}">
                <a16:creationId xmlns:a16="http://schemas.microsoft.com/office/drawing/2014/main" id="{B9B43FED-4139-5BEF-E809-98AF1755B32A}"/>
              </a:ext>
            </a:extLst>
          </p:cNvPr>
          <p:cNvPicPr>
            <a:picLocks noChangeAspect="1"/>
          </p:cNvPicPr>
          <p:nvPr/>
        </p:nvPicPr>
        <p:blipFill>
          <a:blip r:embed="rId2"/>
          <a:stretch>
            <a:fillRect/>
          </a:stretch>
        </p:blipFill>
        <p:spPr>
          <a:xfrm>
            <a:off x="6702641" y="5839142"/>
            <a:ext cx="2137410" cy="653415"/>
          </a:xfrm>
          <a:prstGeom prst="rect">
            <a:avLst/>
          </a:prstGeom>
        </p:spPr>
      </p:pic>
    </p:spTree>
    <p:extLst>
      <p:ext uri="{BB962C8B-B14F-4D97-AF65-F5344CB8AC3E}">
        <p14:creationId xmlns:p14="http://schemas.microsoft.com/office/powerpoint/2010/main" val="35657642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D5DEB9-4A51-C031-0700-1AF26760BEA8}"/>
              </a:ext>
            </a:extLst>
          </p:cNvPr>
          <p:cNvSpPr>
            <a:spLocks noGrp="1"/>
          </p:cNvSpPr>
          <p:nvPr>
            <p:ph type="title"/>
          </p:nvPr>
        </p:nvSpPr>
        <p:spPr/>
        <p:txBody>
          <a:bodyPr/>
          <a:lstStyle/>
          <a:p>
            <a:pPr marL="0" indent="0">
              <a:buNone/>
            </a:pPr>
            <a:r>
              <a:rPr lang="fr-FR"/>
              <a:t>Moment de la négociation</a:t>
            </a:r>
            <a:endParaRPr lang="fr-BE"/>
          </a:p>
        </p:txBody>
      </p:sp>
      <p:sp>
        <p:nvSpPr>
          <p:cNvPr id="3" name="Espace réservé du contenu 2">
            <a:extLst>
              <a:ext uri="{FF2B5EF4-FFF2-40B4-BE49-F238E27FC236}">
                <a16:creationId xmlns:a16="http://schemas.microsoft.com/office/drawing/2014/main" id="{276E6954-3A70-BD10-0C93-BB2D17AAC6B0}"/>
              </a:ext>
            </a:extLst>
          </p:cNvPr>
          <p:cNvSpPr>
            <a:spLocks noGrp="1"/>
          </p:cNvSpPr>
          <p:nvPr>
            <p:ph idx="1"/>
          </p:nvPr>
        </p:nvSpPr>
        <p:spPr>
          <a:xfrm>
            <a:off x="457138" y="1572303"/>
            <a:ext cx="8229600" cy="3240088"/>
          </a:xfrm>
        </p:spPr>
        <p:txBody>
          <a:bodyPr/>
          <a:lstStyle/>
          <a:p>
            <a:pPr marL="342900" indent="-342900">
              <a:buFont typeface="Wingdings" panose="05000000000000000000" pitchFamily="2" charset="2"/>
              <a:buChar char="ü"/>
            </a:pPr>
            <a:r>
              <a:rPr lang="fr-BE" sz="2000" b="1" u="sng">
                <a:ea typeface="+mn-lt"/>
                <a:cs typeface="+mn-lt"/>
              </a:rPr>
              <a:t>Principe</a:t>
            </a:r>
            <a:r>
              <a:rPr lang="fr-BE" sz="2000" b="1">
                <a:ea typeface="+mn-lt"/>
                <a:cs typeface="+mn-lt"/>
              </a:rPr>
              <a:t>: la durée de la négociation étant fixée par la loi, elle doit être entamée officiellement quand les différents éléments pertinents sont connus: règlement de pension finalisé, marché attribué</a:t>
            </a:r>
            <a:endParaRPr lang="fr-BE" sz="2000" b="1">
              <a:cs typeface="Arial"/>
            </a:endParaRPr>
          </a:p>
          <a:p>
            <a:pPr marL="342900" indent="-342900">
              <a:buFont typeface="Wingdings" panose="05000000000000000000" pitchFamily="2" charset="2"/>
              <a:buChar char="ü"/>
            </a:pPr>
            <a:r>
              <a:rPr lang="fr-BE" sz="2000" b="1" u="sng">
                <a:ea typeface="+mn-lt"/>
                <a:cs typeface="+mn-lt"/>
              </a:rPr>
              <a:t>Conseil</a:t>
            </a:r>
            <a:r>
              <a:rPr lang="fr-BE" sz="2000" b="1">
                <a:ea typeface="+mn-lt"/>
                <a:cs typeface="+mn-lt"/>
              </a:rPr>
              <a:t>: vu les spécificités du calendrier, une première réunion d’information à destination des OS est recommandée (expliquer les objectifs, s’entendre sur l’application des délais réduits)</a:t>
            </a:r>
            <a:endParaRPr lang="fr-BE" sz="2000" b="1">
              <a:cs typeface="Arial"/>
            </a:endParaRPr>
          </a:p>
          <a:p>
            <a:pPr marL="342900" indent="-342900">
              <a:buFont typeface="Wingdings" panose="05000000000000000000" pitchFamily="2" charset="2"/>
              <a:buChar char="ü"/>
            </a:pPr>
            <a:r>
              <a:rPr lang="fr-BE" sz="2000" b="1" u="sng">
                <a:ea typeface="+mn-lt"/>
                <a:cs typeface="+mn-lt"/>
              </a:rPr>
              <a:t>Concrètement</a:t>
            </a:r>
            <a:r>
              <a:rPr lang="fr-BE" sz="2000" b="1">
                <a:ea typeface="+mn-lt"/>
                <a:cs typeface="+mn-lt"/>
              </a:rPr>
              <a:t>: la procédure de négociation doit aboutir </a:t>
            </a:r>
            <a:r>
              <a:rPr lang="fr-BE" sz="2000" b="1" u="sng">
                <a:ea typeface="+mn-lt"/>
                <a:cs typeface="+mn-lt"/>
              </a:rPr>
              <a:t>avant le 15.10.2022</a:t>
            </a:r>
            <a:r>
              <a:rPr lang="fr-BE" sz="2000" b="1">
                <a:ea typeface="+mn-lt"/>
                <a:cs typeface="+mn-lt"/>
              </a:rPr>
              <a:t>, date limite (à confirmer) pour communiquer au Fonds de pension la décision de l’autorité locale de participer au marché public</a:t>
            </a:r>
            <a:endParaRPr lang="fr-BE" sz="2000" b="1">
              <a:cs typeface="Arial"/>
            </a:endParaRPr>
          </a:p>
          <a:p>
            <a:pPr marL="0" indent="0">
              <a:buNone/>
            </a:pPr>
            <a:endParaRPr lang="fr-BE"/>
          </a:p>
        </p:txBody>
      </p:sp>
      <p:sp>
        <p:nvSpPr>
          <p:cNvPr id="4" name="Espace réservé de la date 3">
            <a:extLst>
              <a:ext uri="{FF2B5EF4-FFF2-40B4-BE49-F238E27FC236}">
                <a16:creationId xmlns:a16="http://schemas.microsoft.com/office/drawing/2014/main" id="{7CA2E332-7DC6-99D3-33C6-000EB0C22BA7}"/>
              </a:ext>
            </a:extLst>
          </p:cNvPr>
          <p:cNvSpPr>
            <a:spLocks noGrp="1"/>
          </p:cNvSpPr>
          <p:nvPr>
            <p:ph type="dt" sz="half" idx="10"/>
          </p:nvPr>
        </p:nvSpPr>
        <p:spPr/>
        <p:txBody>
          <a:bodyPr/>
          <a:lstStyle/>
          <a:p>
            <a:pPr>
              <a:defRPr/>
            </a:pPr>
            <a:r>
              <a:rPr lang="fr-FR"/>
              <a:t> </a:t>
            </a:r>
            <a:endParaRPr lang="fr-BE">
              <a:latin typeface="Impact" pitchFamily="34" charset="0"/>
            </a:endParaRPr>
          </a:p>
        </p:txBody>
      </p:sp>
      <p:sp>
        <p:nvSpPr>
          <p:cNvPr id="5" name="Espace réservé de la date 3">
            <a:extLst>
              <a:ext uri="{FF2B5EF4-FFF2-40B4-BE49-F238E27FC236}">
                <a16:creationId xmlns:a16="http://schemas.microsoft.com/office/drawing/2014/main" id="{3033FCE7-2D12-D543-DE54-4A8D0C342DB9}"/>
              </a:ext>
            </a:extLst>
          </p:cNvPr>
          <p:cNvSpPr txBox="1">
            <a:spLocks/>
          </p:cNvSpPr>
          <p:nvPr/>
        </p:nvSpPr>
        <p:spPr bwMode="auto">
          <a:xfrm>
            <a:off x="179388" y="44624"/>
            <a:ext cx="8785100" cy="6205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fr-BE"/>
            </a:defPPr>
            <a:lvl1pPr algn="l" rtl="0" fontAlgn="base">
              <a:spcBef>
                <a:spcPct val="0"/>
              </a:spcBef>
              <a:spcAft>
                <a:spcPct val="0"/>
              </a:spcAft>
              <a:defRPr sz="1400" b="1" kern="1200">
                <a:solidFill>
                  <a:schemeClr val="bg1"/>
                </a:solidFill>
                <a:latin typeface="Arial" charset="0"/>
                <a:ea typeface="+mn-ea"/>
                <a:cs typeface="+mn-cs"/>
              </a:defRPr>
            </a:lvl1pPr>
            <a:lvl2pPr marL="457200" algn="l" rtl="0" fontAlgn="base">
              <a:spcBef>
                <a:spcPct val="0"/>
              </a:spcBef>
              <a:spcAft>
                <a:spcPct val="0"/>
              </a:spcAft>
              <a:defRPr sz="1400" b="1" kern="1200">
                <a:solidFill>
                  <a:schemeClr val="bg1"/>
                </a:solidFill>
                <a:latin typeface="Arial" charset="0"/>
                <a:ea typeface="+mn-ea"/>
                <a:cs typeface="+mn-cs"/>
              </a:defRPr>
            </a:lvl2pPr>
            <a:lvl3pPr marL="914400" algn="l" rtl="0" fontAlgn="base">
              <a:spcBef>
                <a:spcPct val="0"/>
              </a:spcBef>
              <a:spcAft>
                <a:spcPct val="0"/>
              </a:spcAft>
              <a:defRPr sz="1400" b="1" kern="1200">
                <a:solidFill>
                  <a:schemeClr val="bg1"/>
                </a:solidFill>
                <a:latin typeface="Arial" charset="0"/>
                <a:ea typeface="+mn-ea"/>
                <a:cs typeface="+mn-cs"/>
              </a:defRPr>
            </a:lvl3pPr>
            <a:lvl4pPr marL="1371600" algn="l" rtl="0" fontAlgn="base">
              <a:spcBef>
                <a:spcPct val="0"/>
              </a:spcBef>
              <a:spcAft>
                <a:spcPct val="0"/>
              </a:spcAft>
              <a:defRPr sz="1400" b="1" kern="1200">
                <a:solidFill>
                  <a:schemeClr val="bg1"/>
                </a:solidFill>
                <a:latin typeface="Arial" charset="0"/>
                <a:ea typeface="+mn-ea"/>
                <a:cs typeface="+mn-cs"/>
              </a:defRPr>
            </a:lvl4pPr>
            <a:lvl5pPr marL="1828800" algn="l" rtl="0" fontAlgn="base">
              <a:spcBef>
                <a:spcPct val="0"/>
              </a:spcBef>
              <a:spcAft>
                <a:spcPct val="0"/>
              </a:spcAft>
              <a:defRPr sz="1400" b="1" kern="1200">
                <a:solidFill>
                  <a:schemeClr val="bg1"/>
                </a:solidFill>
                <a:latin typeface="Arial" charset="0"/>
                <a:ea typeface="+mn-ea"/>
                <a:cs typeface="+mn-cs"/>
              </a:defRPr>
            </a:lvl5pPr>
            <a:lvl6pPr marL="2286000" algn="l" defTabSz="914400" rtl="0" eaLnBrk="1" latinLnBrk="0" hangingPunct="1">
              <a:defRPr sz="1400" b="1" kern="1200">
                <a:solidFill>
                  <a:schemeClr val="bg1"/>
                </a:solidFill>
                <a:latin typeface="Arial" charset="0"/>
                <a:ea typeface="+mn-ea"/>
                <a:cs typeface="+mn-cs"/>
              </a:defRPr>
            </a:lvl6pPr>
            <a:lvl7pPr marL="2743200" algn="l" defTabSz="914400" rtl="0" eaLnBrk="1" latinLnBrk="0" hangingPunct="1">
              <a:defRPr sz="1400" b="1" kern="1200">
                <a:solidFill>
                  <a:schemeClr val="bg1"/>
                </a:solidFill>
                <a:latin typeface="Arial" charset="0"/>
                <a:ea typeface="+mn-ea"/>
                <a:cs typeface="+mn-cs"/>
              </a:defRPr>
            </a:lvl7pPr>
            <a:lvl8pPr marL="3200400" algn="l" defTabSz="914400" rtl="0" eaLnBrk="1" latinLnBrk="0" hangingPunct="1">
              <a:defRPr sz="1400" b="1" kern="1200">
                <a:solidFill>
                  <a:schemeClr val="bg1"/>
                </a:solidFill>
                <a:latin typeface="Arial" charset="0"/>
                <a:ea typeface="+mn-ea"/>
                <a:cs typeface="+mn-cs"/>
              </a:defRPr>
            </a:lvl8pPr>
            <a:lvl9pPr marL="3657600" algn="l" defTabSz="914400" rtl="0" eaLnBrk="1" latinLnBrk="0" hangingPunct="1">
              <a:defRPr sz="1400" b="1" kern="1200">
                <a:solidFill>
                  <a:schemeClr val="bg1"/>
                </a:solidFill>
                <a:latin typeface="Arial" charset="0"/>
                <a:ea typeface="+mn-ea"/>
                <a:cs typeface="+mn-cs"/>
              </a:defRPr>
            </a:lvl9pPr>
          </a:lstStyle>
          <a:p>
            <a:pPr algn="r">
              <a:defRPr/>
            </a:pPr>
            <a:r>
              <a:rPr lang="fr-FR" sz="3200">
                <a:latin typeface="Arial"/>
                <a:cs typeface="Arial"/>
              </a:rPr>
              <a:t>Application du statut syndical </a:t>
            </a:r>
            <a:endParaRPr lang="fr-BE" sz="3200">
              <a:latin typeface="Impact" pitchFamily="34" charset="0"/>
            </a:endParaRPr>
          </a:p>
        </p:txBody>
      </p:sp>
      <p:pic>
        <p:nvPicPr>
          <p:cNvPr id="6" name="Image 5">
            <a:extLst>
              <a:ext uri="{FF2B5EF4-FFF2-40B4-BE49-F238E27FC236}">
                <a16:creationId xmlns:a16="http://schemas.microsoft.com/office/drawing/2014/main" id="{B0F6526C-2620-409D-E668-097C7085FE3A}"/>
              </a:ext>
            </a:extLst>
          </p:cNvPr>
          <p:cNvPicPr>
            <a:picLocks noChangeAspect="1"/>
          </p:cNvPicPr>
          <p:nvPr/>
        </p:nvPicPr>
        <p:blipFill>
          <a:blip r:embed="rId2"/>
          <a:stretch>
            <a:fillRect/>
          </a:stretch>
        </p:blipFill>
        <p:spPr>
          <a:xfrm>
            <a:off x="6702641" y="5839142"/>
            <a:ext cx="2137410" cy="653415"/>
          </a:xfrm>
          <a:prstGeom prst="rect">
            <a:avLst/>
          </a:prstGeom>
        </p:spPr>
      </p:pic>
    </p:spTree>
    <p:extLst>
      <p:ext uri="{BB962C8B-B14F-4D97-AF65-F5344CB8AC3E}">
        <p14:creationId xmlns:p14="http://schemas.microsoft.com/office/powerpoint/2010/main" val="42316095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C73F8E-8C2A-1FB1-8416-3201AE5B2EF9}"/>
              </a:ext>
            </a:extLst>
          </p:cNvPr>
          <p:cNvSpPr>
            <a:spLocks noGrp="1"/>
          </p:cNvSpPr>
          <p:nvPr>
            <p:ph type="title"/>
          </p:nvPr>
        </p:nvSpPr>
        <p:spPr/>
        <p:txBody>
          <a:bodyPr/>
          <a:lstStyle/>
          <a:p>
            <a:pPr marL="0" indent="0">
              <a:buNone/>
            </a:pPr>
            <a:r>
              <a:rPr lang="fr-FR"/>
              <a:t>Moment de la négociation (suite)</a:t>
            </a:r>
            <a:endParaRPr lang="fr-BE"/>
          </a:p>
        </p:txBody>
      </p:sp>
      <p:sp>
        <p:nvSpPr>
          <p:cNvPr id="3" name="Espace réservé du contenu 2">
            <a:extLst>
              <a:ext uri="{FF2B5EF4-FFF2-40B4-BE49-F238E27FC236}">
                <a16:creationId xmlns:a16="http://schemas.microsoft.com/office/drawing/2014/main" id="{BC724F00-C2C2-F15A-3C01-886D86E29769}"/>
              </a:ext>
            </a:extLst>
          </p:cNvPr>
          <p:cNvSpPr>
            <a:spLocks noGrp="1"/>
          </p:cNvSpPr>
          <p:nvPr>
            <p:ph idx="1"/>
          </p:nvPr>
        </p:nvSpPr>
        <p:spPr/>
        <p:txBody>
          <a:bodyPr/>
          <a:lstStyle/>
          <a:p>
            <a:pPr marL="0" indent="0">
              <a:buNone/>
            </a:pPr>
            <a:endParaRPr lang="fr-BE"/>
          </a:p>
        </p:txBody>
      </p:sp>
      <p:sp>
        <p:nvSpPr>
          <p:cNvPr id="4" name="Espace réservé de la date 3">
            <a:extLst>
              <a:ext uri="{FF2B5EF4-FFF2-40B4-BE49-F238E27FC236}">
                <a16:creationId xmlns:a16="http://schemas.microsoft.com/office/drawing/2014/main" id="{A9BD5D29-1F83-33D2-AEC9-2F81F633F8C8}"/>
              </a:ext>
            </a:extLst>
          </p:cNvPr>
          <p:cNvSpPr>
            <a:spLocks noGrp="1"/>
          </p:cNvSpPr>
          <p:nvPr>
            <p:ph type="dt" sz="half" idx="10"/>
          </p:nvPr>
        </p:nvSpPr>
        <p:spPr/>
        <p:txBody>
          <a:bodyPr/>
          <a:lstStyle/>
          <a:p>
            <a:pPr>
              <a:defRPr/>
            </a:pPr>
            <a:r>
              <a:rPr lang="fr-FR"/>
              <a:t> </a:t>
            </a:r>
            <a:endParaRPr lang="fr-BE">
              <a:latin typeface="Impact" pitchFamily="34" charset="0"/>
            </a:endParaRPr>
          </a:p>
        </p:txBody>
      </p:sp>
      <p:sp>
        <p:nvSpPr>
          <p:cNvPr id="5" name="Espace réservé de la date 3">
            <a:extLst>
              <a:ext uri="{FF2B5EF4-FFF2-40B4-BE49-F238E27FC236}">
                <a16:creationId xmlns:a16="http://schemas.microsoft.com/office/drawing/2014/main" id="{659C4B5B-CDAD-5E99-2170-56891355CDFB}"/>
              </a:ext>
            </a:extLst>
          </p:cNvPr>
          <p:cNvSpPr txBox="1">
            <a:spLocks/>
          </p:cNvSpPr>
          <p:nvPr/>
        </p:nvSpPr>
        <p:spPr bwMode="auto">
          <a:xfrm>
            <a:off x="179388" y="44624"/>
            <a:ext cx="8785100" cy="6205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fr-BE"/>
            </a:defPPr>
            <a:lvl1pPr algn="l" rtl="0" fontAlgn="base">
              <a:spcBef>
                <a:spcPct val="0"/>
              </a:spcBef>
              <a:spcAft>
                <a:spcPct val="0"/>
              </a:spcAft>
              <a:defRPr sz="1400" b="1" kern="1200">
                <a:solidFill>
                  <a:schemeClr val="bg1"/>
                </a:solidFill>
                <a:latin typeface="Arial" charset="0"/>
                <a:ea typeface="+mn-ea"/>
                <a:cs typeface="+mn-cs"/>
              </a:defRPr>
            </a:lvl1pPr>
            <a:lvl2pPr marL="457200" algn="l" rtl="0" fontAlgn="base">
              <a:spcBef>
                <a:spcPct val="0"/>
              </a:spcBef>
              <a:spcAft>
                <a:spcPct val="0"/>
              </a:spcAft>
              <a:defRPr sz="1400" b="1" kern="1200">
                <a:solidFill>
                  <a:schemeClr val="bg1"/>
                </a:solidFill>
                <a:latin typeface="Arial" charset="0"/>
                <a:ea typeface="+mn-ea"/>
                <a:cs typeface="+mn-cs"/>
              </a:defRPr>
            </a:lvl2pPr>
            <a:lvl3pPr marL="914400" algn="l" rtl="0" fontAlgn="base">
              <a:spcBef>
                <a:spcPct val="0"/>
              </a:spcBef>
              <a:spcAft>
                <a:spcPct val="0"/>
              </a:spcAft>
              <a:defRPr sz="1400" b="1" kern="1200">
                <a:solidFill>
                  <a:schemeClr val="bg1"/>
                </a:solidFill>
                <a:latin typeface="Arial" charset="0"/>
                <a:ea typeface="+mn-ea"/>
                <a:cs typeface="+mn-cs"/>
              </a:defRPr>
            </a:lvl3pPr>
            <a:lvl4pPr marL="1371600" algn="l" rtl="0" fontAlgn="base">
              <a:spcBef>
                <a:spcPct val="0"/>
              </a:spcBef>
              <a:spcAft>
                <a:spcPct val="0"/>
              </a:spcAft>
              <a:defRPr sz="1400" b="1" kern="1200">
                <a:solidFill>
                  <a:schemeClr val="bg1"/>
                </a:solidFill>
                <a:latin typeface="Arial" charset="0"/>
                <a:ea typeface="+mn-ea"/>
                <a:cs typeface="+mn-cs"/>
              </a:defRPr>
            </a:lvl4pPr>
            <a:lvl5pPr marL="1828800" algn="l" rtl="0" fontAlgn="base">
              <a:spcBef>
                <a:spcPct val="0"/>
              </a:spcBef>
              <a:spcAft>
                <a:spcPct val="0"/>
              </a:spcAft>
              <a:defRPr sz="1400" b="1" kern="1200">
                <a:solidFill>
                  <a:schemeClr val="bg1"/>
                </a:solidFill>
                <a:latin typeface="Arial" charset="0"/>
                <a:ea typeface="+mn-ea"/>
                <a:cs typeface="+mn-cs"/>
              </a:defRPr>
            </a:lvl5pPr>
            <a:lvl6pPr marL="2286000" algn="l" defTabSz="914400" rtl="0" eaLnBrk="1" latinLnBrk="0" hangingPunct="1">
              <a:defRPr sz="1400" b="1" kern="1200">
                <a:solidFill>
                  <a:schemeClr val="bg1"/>
                </a:solidFill>
                <a:latin typeface="Arial" charset="0"/>
                <a:ea typeface="+mn-ea"/>
                <a:cs typeface="+mn-cs"/>
              </a:defRPr>
            </a:lvl6pPr>
            <a:lvl7pPr marL="2743200" algn="l" defTabSz="914400" rtl="0" eaLnBrk="1" latinLnBrk="0" hangingPunct="1">
              <a:defRPr sz="1400" b="1" kern="1200">
                <a:solidFill>
                  <a:schemeClr val="bg1"/>
                </a:solidFill>
                <a:latin typeface="Arial" charset="0"/>
                <a:ea typeface="+mn-ea"/>
                <a:cs typeface="+mn-cs"/>
              </a:defRPr>
            </a:lvl7pPr>
            <a:lvl8pPr marL="3200400" algn="l" defTabSz="914400" rtl="0" eaLnBrk="1" latinLnBrk="0" hangingPunct="1">
              <a:defRPr sz="1400" b="1" kern="1200">
                <a:solidFill>
                  <a:schemeClr val="bg1"/>
                </a:solidFill>
                <a:latin typeface="Arial" charset="0"/>
                <a:ea typeface="+mn-ea"/>
                <a:cs typeface="+mn-cs"/>
              </a:defRPr>
            </a:lvl8pPr>
            <a:lvl9pPr marL="3657600" algn="l" defTabSz="914400" rtl="0" eaLnBrk="1" latinLnBrk="0" hangingPunct="1">
              <a:defRPr sz="1400" b="1" kern="1200">
                <a:solidFill>
                  <a:schemeClr val="bg1"/>
                </a:solidFill>
                <a:latin typeface="Arial" charset="0"/>
                <a:ea typeface="+mn-ea"/>
                <a:cs typeface="+mn-cs"/>
              </a:defRPr>
            </a:lvl9pPr>
          </a:lstStyle>
          <a:p>
            <a:pPr algn="r">
              <a:defRPr/>
            </a:pPr>
            <a:r>
              <a:rPr lang="fr-FR" sz="3200">
                <a:latin typeface="Arial"/>
                <a:cs typeface="Arial"/>
              </a:rPr>
              <a:t>Application du statut syndical </a:t>
            </a:r>
            <a:endParaRPr lang="fr-BE" sz="3200">
              <a:latin typeface="Impact" pitchFamily="34" charset="0"/>
            </a:endParaRPr>
          </a:p>
        </p:txBody>
      </p:sp>
      <p:graphicFrame>
        <p:nvGraphicFramePr>
          <p:cNvPr id="8" name="Tableau 7">
            <a:extLst>
              <a:ext uri="{FF2B5EF4-FFF2-40B4-BE49-F238E27FC236}">
                <a16:creationId xmlns:a16="http://schemas.microsoft.com/office/drawing/2014/main" id="{483FEF2E-2145-6A88-C0D4-E7012505567E}"/>
              </a:ext>
            </a:extLst>
          </p:cNvPr>
          <p:cNvGraphicFramePr>
            <a:graphicFrameLocks/>
          </p:cNvGraphicFramePr>
          <p:nvPr>
            <p:extLst>
              <p:ext uri="{D42A27DB-BD31-4B8C-83A1-F6EECF244321}">
                <p14:modId xmlns:p14="http://schemas.microsoft.com/office/powerpoint/2010/main" val="1641043985"/>
              </p:ext>
            </p:extLst>
          </p:nvPr>
        </p:nvGraphicFramePr>
        <p:xfrm>
          <a:off x="457200" y="2060575"/>
          <a:ext cx="8229600" cy="2682240"/>
        </p:xfrm>
        <a:graphic>
          <a:graphicData uri="http://schemas.openxmlformats.org/drawingml/2006/table">
            <a:tbl>
              <a:tblPr firstRow="1" bandRow="1">
                <a:tableStyleId>{F5AB1C69-6EDB-4FF4-983F-18BD219EF322}</a:tableStyleId>
              </a:tblPr>
              <a:tblGrid>
                <a:gridCol w="5050904">
                  <a:extLst>
                    <a:ext uri="{9D8B030D-6E8A-4147-A177-3AD203B41FA5}">
                      <a16:colId xmlns:a16="http://schemas.microsoft.com/office/drawing/2014/main" val="3545349931"/>
                    </a:ext>
                  </a:extLst>
                </a:gridCol>
                <a:gridCol w="3178696">
                  <a:extLst>
                    <a:ext uri="{9D8B030D-6E8A-4147-A177-3AD203B41FA5}">
                      <a16:colId xmlns:a16="http://schemas.microsoft.com/office/drawing/2014/main" val="433189999"/>
                    </a:ext>
                  </a:extLst>
                </a:gridCol>
              </a:tblGrid>
              <a:tr h="370840">
                <a:tc>
                  <a:txBody>
                    <a:bodyPr/>
                    <a:lstStyle/>
                    <a:p>
                      <a:r>
                        <a:rPr lang="fr-FR" sz="2000" b="1">
                          <a:solidFill>
                            <a:srgbClr val="661227"/>
                          </a:solidFill>
                        </a:rPr>
                        <a:t>Publication de l’avis de marché</a:t>
                      </a:r>
                      <a:endParaRPr lang="fr-BE" sz="2000" b="1">
                        <a:solidFill>
                          <a:srgbClr val="661227"/>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fr-FR" sz="2000" b="1">
                          <a:solidFill>
                            <a:srgbClr val="661227"/>
                          </a:solidFill>
                        </a:rPr>
                        <a:t>Mi-mars 2022</a:t>
                      </a:r>
                      <a:endParaRPr lang="fr-BE" sz="2000" b="1">
                        <a:solidFill>
                          <a:srgbClr val="661227"/>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09587351"/>
                  </a:ext>
                </a:extLst>
              </a:tr>
              <a:tr h="370840">
                <a:tc>
                  <a:txBody>
                    <a:bodyPr/>
                    <a:lstStyle/>
                    <a:p>
                      <a:r>
                        <a:rPr lang="fr-FR" sz="2000" b="1">
                          <a:solidFill>
                            <a:srgbClr val="661227"/>
                          </a:solidFill>
                        </a:rPr>
                        <a:t>Décision de sélection des candidats retenus</a:t>
                      </a:r>
                      <a:endParaRPr lang="fr-BE" sz="2000" b="1">
                        <a:solidFill>
                          <a:srgbClr val="661227"/>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fr-FR" sz="2000" b="1">
                          <a:solidFill>
                            <a:srgbClr val="661227"/>
                          </a:solidFill>
                        </a:rPr>
                        <a:t>Mai 2022</a:t>
                      </a:r>
                      <a:endParaRPr lang="fr-BE" sz="2000" b="1">
                        <a:solidFill>
                          <a:srgbClr val="661227"/>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24259603"/>
                  </a:ext>
                </a:extLst>
              </a:tr>
              <a:tr h="370840">
                <a:tc>
                  <a:txBody>
                    <a:bodyPr/>
                    <a:lstStyle/>
                    <a:p>
                      <a:r>
                        <a:rPr lang="fr-FR" sz="2000" b="1">
                          <a:solidFill>
                            <a:srgbClr val="661227"/>
                          </a:solidFill>
                        </a:rPr>
                        <a:t>Réception des offres</a:t>
                      </a:r>
                      <a:endParaRPr lang="fr-BE" sz="2000" b="1">
                        <a:solidFill>
                          <a:srgbClr val="661227"/>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fr-FR" sz="2000" b="1">
                          <a:solidFill>
                            <a:srgbClr val="661227"/>
                          </a:solidFill>
                        </a:rPr>
                        <a:t>Juin 2022</a:t>
                      </a:r>
                      <a:endParaRPr lang="fr-BE" sz="2000" b="1">
                        <a:solidFill>
                          <a:srgbClr val="661227"/>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2204146"/>
                  </a:ext>
                </a:extLst>
              </a:tr>
              <a:tr h="370840">
                <a:tc>
                  <a:txBody>
                    <a:bodyPr/>
                    <a:lstStyle/>
                    <a:p>
                      <a:r>
                        <a:rPr lang="fr-FR" sz="2000" b="1">
                          <a:solidFill>
                            <a:srgbClr val="661227"/>
                          </a:solidFill>
                        </a:rPr>
                        <a:t>Attribution</a:t>
                      </a:r>
                      <a:endParaRPr lang="fr-BE" sz="2000" b="1">
                        <a:solidFill>
                          <a:srgbClr val="661227"/>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fr-FR" sz="2000" b="1">
                          <a:solidFill>
                            <a:srgbClr val="661227"/>
                          </a:solidFill>
                        </a:rPr>
                        <a:t>Début septembre 2022</a:t>
                      </a:r>
                      <a:endParaRPr lang="fr-BE" sz="2000" b="1">
                        <a:solidFill>
                          <a:srgbClr val="661227"/>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23661624"/>
                  </a:ext>
                </a:extLst>
              </a:tr>
              <a:tr h="370840">
                <a:tc>
                  <a:txBody>
                    <a:bodyPr/>
                    <a:lstStyle/>
                    <a:p>
                      <a:r>
                        <a:rPr lang="fr-FR" sz="2000" b="1">
                          <a:solidFill>
                            <a:schemeClr val="bg1"/>
                          </a:solidFill>
                        </a:rPr>
                        <a:t>Négociation locale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1227">
                        <a:alpha val="75000"/>
                      </a:srgbClr>
                    </a:solidFill>
                  </a:tcPr>
                </a:tc>
                <a:tc>
                  <a:txBody>
                    <a:bodyPr/>
                    <a:lstStyle/>
                    <a:p>
                      <a:endParaRPr lang="fr-BE" sz="2000" b="1">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1227">
                        <a:alpha val="75000"/>
                      </a:srgbClr>
                    </a:solidFill>
                  </a:tcPr>
                </a:tc>
                <a:extLst>
                  <a:ext uri="{0D108BD9-81ED-4DB2-BD59-A6C34878D82A}">
                    <a16:rowId xmlns:a16="http://schemas.microsoft.com/office/drawing/2014/main" val="2223142688"/>
                  </a:ext>
                </a:extLst>
              </a:tr>
              <a:tr h="370840">
                <a:tc>
                  <a:txBody>
                    <a:bodyPr/>
                    <a:lstStyle/>
                    <a:p>
                      <a:r>
                        <a:rPr lang="fr-FR" sz="2000" b="1">
                          <a:solidFill>
                            <a:srgbClr val="661227"/>
                          </a:solidFill>
                        </a:rPr>
                        <a:t>Affiliation </a:t>
                      </a:r>
                      <a:endParaRPr lang="fr-BE" sz="2000" b="1">
                        <a:solidFill>
                          <a:srgbClr val="661227"/>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fr-FR" sz="2000" b="1">
                          <a:solidFill>
                            <a:srgbClr val="661227"/>
                          </a:solidFill>
                        </a:rPr>
                        <a:t>Max. 15 octobre 2022</a:t>
                      </a:r>
                      <a:endParaRPr lang="fr-BE" sz="2000" b="1">
                        <a:solidFill>
                          <a:srgbClr val="661227"/>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75011017"/>
                  </a:ext>
                </a:extLst>
              </a:tr>
            </a:tbl>
          </a:graphicData>
        </a:graphic>
      </p:graphicFrame>
      <p:pic>
        <p:nvPicPr>
          <p:cNvPr id="9" name="Image 8">
            <a:extLst>
              <a:ext uri="{FF2B5EF4-FFF2-40B4-BE49-F238E27FC236}">
                <a16:creationId xmlns:a16="http://schemas.microsoft.com/office/drawing/2014/main" id="{376597CA-BE58-110A-EC66-F8938E8E5F84}"/>
              </a:ext>
            </a:extLst>
          </p:cNvPr>
          <p:cNvPicPr>
            <a:picLocks noChangeAspect="1"/>
          </p:cNvPicPr>
          <p:nvPr/>
        </p:nvPicPr>
        <p:blipFill>
          <a:blip r:embed="rId2"/>
          <a:stretch>
            <a:fillRect/>
          </a:stretch>
        </p:blipFill>
        <p:spPr>
          <a:xfrm>
            <a:off x="6702641" y="5839142"/>
            <a:ext cx="2137410" cy="653415"/>
          </a:xfrm>
          <a:prstGeom prst="rect">
            <a:avLst/>
          </a:prstGeom>
        </p:spPr>
      </p:pic>
    </p:spTree>
    <p:extLst>
      <p:ext uri="{BB962C8B-B14F-4D97-AF65-F5344CB8AC3E}">
        <p14:creationId xmlns:p14="http://schemas.microsoft.com/office/powerpoint/2010/main" val="13703423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5DAA16-0742-F0C3-4716-A793DCD7A56D}"/>
              </a:ext>
            </a:extLst>
          </p:cNvPr>
          <p:cNvSpPr>
            <a:spLocks noGrp="1"/>
          </p:cNvSpPr>
          <p:nvPr>
            <p:ph type="title"/>
          </p:nvPr>
        </p:nvSpPr>
        <p:spPr/>
        <p:txBody>
          <a:bodyPr/>
          <a:lstStyle/>
          <a:p>
            <a:pPr marL="0" indent="0">
              <a:buNone/>
            </a:pPr>
            <a:r>
              <a:rPr lang="fr-FR"/>
              <a:t>Délai de procédure </a:t>
            </a:r>
            <a:r>
              <a:rPr lang="fr-BE" sz="2000">
                <a:ea typeface="+mn-lt"/>
                <a:cs typeface="+mn-lt"/>
              </a:rPr>
              <a:t>(art. 21 et s. AR 28.9.1984)</a:t>
            </a:r>
            <a:endParaRPr lang="fr-BE"/>
          </a:p>
        </p:txBody>
      </p:sp>
      <p:graphicFrame>
        <p:nvGraphicFramePr>
          <p:cNvPr id="6" name="Espace réservé du contenu 5">
            <a:extLst>
              <a:ext uri="{FF2B5EF4-FFF2-40B4-BE49-F238E27FC236}">
                <a16:creationId xmlns:a16="http://schemas.microsoft.com/office/drawing/2014/main" id="{3B611E6B-404A-1C89-3DBF-ED6D744B18E9}"/>
              </a:ext>
            </a:extLst>
          </p:cNvPr>
          <p:cNvGraphicFramePr>
            <a:graphicFrameLocks noGrp="1"/>
          </p:cNvGraphicFramePr>
          <p:nvPr>
            <p:ph idx="1"/>
            <p:extLst>
              <p:ext uri="{D42A27DB-BD31-4B8C-83A1-F6EECF244321}">
                <p14:modId xmlns:p14="http://schemas.microsoft.com/office/powerpoint/2010/main" val="4094608260"/>
              </p:ext>
            </p:extLst>
          </p:nvPr>
        </p:nvGraphicFramePr>
        <p:xfrm>
          <a:off x="228538" y="1633491"/>
          <a:ext cx="8686800" cy="39771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e la date 3">
            <a:extLst>
              <a:ext uri="{FF2B5EF4-FFF2-40B4-BE49-F238E27FC236}">
                <a16:creationId xmlns:a16="http://schemas.microsoft.com/office/drawing/2014/main" id="{68378A79-2C2F-CF0F-93CF-E59FE3A2E81A}"/>
              </a:ext>
            </a:extLst>
          </p:cNvPr>
          <p:cNvSpPr>
            <a:spLocks noGrp="1"/>
          </p:cNvSpPr>
          <p:nvPr>
            <p:ph type="dt" sz="half" idx="10"/>
          </p:nvPr>
        </p:nvSpPr>
        <p:spPr/>
        <p:txBody>
          <a:bodyPr/>
          <a:lstStyle/>
          <a:p>
            <a:pPr>
              <a:defRPr/>
            </a:pPr>
            <a:r>
              <a:rPr lang="fr-FR"/>
              <a:t> </a:t>
            </a:r>
            <a:endParaRPr lang="fr-BE">
              <a:latin typeface="Impact" pitchFamily="34" charset="0"/>
            </a:endParaRPr>
          </a:p>
        </p:txBody>
      </p:sp>
      <p:sp>
        <p:nvSpPr>
          <p:cNvPr id="5" name="Espace réservé de la date 3">
            <a:extLst>
              <a:ext uri="{FF2B5EF4-FFF2-40B4-BE49-F238E27FC236}">
                <a16:creationId xmlns:a16="http://schemas.microsoft.com/office/drawing/2014/main" id="{F385185E-47E6-8C2A-FD7E-6B655966BD12}"/>
              </a:ext>
            </a:extLst>
          </p:cNvPr>
          <p:cNvSpPr txBox="1">
            <a:spLocks/>
          </p:cNvSpPr>
          <p:nvPr/>
        </p:nvSpPr>
        <p:spPr bwMode="auto">
          <a:xfrm>
            <a:off x="179388" y="44624"/>
            <a:ext cx="8785100" cy="6205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fr-BE"/>
            </a:defPPr>
            <a:lvl1pPr algn="l" rtl="0" fontAlgn="base">
              <a:spcBef>
                <a:spcPct val="0"/>
              </a:spcBef>
              <a:spcAft>
                <a:spcPct val="0"/>
              </a:spcAft>
              <a:defRPr sz="1400" b="1" kern="1200">
                <a:solidFill>
                  <a:schemeClr val="bg1"/>
                </a:solidFill>
                <a:latin typeface="Arial" charset="0"/>
                <a:ea typeface="+mn-ea"/>
                <a:cs typeface="+mn-cs"/>
              </a:defRPr>
            </a:lvl1pPr>
            <a:lvl2pPr marL="457200" algn="l" rtl="0" fontAlgn="base">
              <a:spcBef>
                <a:spcPct val="0"/>
              </a:spcBef>
              <a:spcAft>
                <a:spcPct val="0"/>
              </a:spcAft>
              <a:defRPr sz="1400" b="1" kern="1200">
                <a:solidFill>
                  <a:schemeClr val="bg1"/>
                </a:solidFill>
                <a:latin typeface="Arial" charset="0"/>
                <a:ea typeface="+mn-ea"/>
                <a:cs typeface="+mn-cs"/>
              </a:defRPr>
            </a:lvl2pPr>
            <a:lvl3pPr marL="914400" algn="l" rtl="0" fontAlgn="base">
              <a:spcBef>
                <a:spcPct val="0"/>
              </a:spcBef>
              <a:spcAft>
                <a:spcPct val="0"/>
              </a:spcAft>
              <a:defRPr sz="1400" b="1" kern="1200">
                <a:solidFill>
                  <a:schemeClr val="bg1"/>
                </a:solidFill>
                <a:latin typeface="Arial" charset="0"/>
                <a:ea typeface="+mn-ea"/>
                <a:cs typeface="+mn-cs"/>
              </a:defRPr>
            </a:lvl3pPr>
            <a:lvl4pPr marL="1371600" algn="l" rtl="0" fontAlgn="base">
              <a:spcBef>
                <a:spcPct val="0"/>
              </a:spcBef>
              <a:spcAft>
                <a:spcPct val="0"/>
              </a:spcAft>
              <a:defRPr sz="1400" b="1" kern="1200">
                <a:solidFill>
                  <a:schemeClr val="bg1"/>
                </a:solidFill>
                <a:latin typeface="Arial" charset="0"/>
                <a:ea typeface="+mn-ea"/>
                <a:cs typeface="+mn-cs"/>
              </a:defRPr>
            </a:lvl4pPr>
            <a:lvl5pPr marL="1828800" algn="l" rtl="0" fontAlgn="base">
              <a:spcBef>
                <a:spcPct val="0"/>
              </a:spcBef>
              <a:spcAft>
                <a:spcPct val="0"/>
              </a:spcAft>
              <a:defRPr sz="1400" b="1" kern="1200">
                <a:solidFill>
                  <a:schemeClr val="bg1"/>
                </a:solidFill>
                <a:latin typeface="Arial" charset="0"/>
                <a:ea typeface="+mn-ea"/>
                <a:cs typeface="+mn-cs"/>
              </a:defRPr>
            </a:lvl5pPr>
            <a:lvl6pPr marL="2286000" algn="l" defTabSz="914400" rtl="0" eaLnBrk="1" latinLnBrk="0" hangingPunct="1">
              <a:defRPr sz="1400" b="1" kern="1200">
                <a:solidFill>
                  <a:schemeClr val="bg1"/>
                </a:solidFill>
                <a:latin typeface="Arial" charset="0"/>
                <a:ea typeface="+mn-ea"/>
                <a:cs typeface="+mn-cs"/>
              </a:defRPr>
            </a:lvl6pPr>
            <a:lvl7pPr marL="2743200" algn="l" defTabSz="914400" rtl="0" eaLnBrk="1" latinLnBrk="0" hangingPunct="1">
              <a:defRPr sz="1400" b="1" kern="1200">
                <a:solidFill>
                  <a:schemeClr val="bg1"/>
                </a:solidFill>
                <a:latin typeface="Arial" charset="0"/>
                <a:ea typeface="+mn-ea"/>
                <a:cs typeface="+mn-cs"/>
              </a:defRPr>
            </a:lvl7pPr>
            <a:lvl8pPr marL="3200400" algn="l" defTabSz="914400" rtl="0" eaLnBrk="1" latinLnBrk="0" hangingPunct="1">
              <a:defRPr sz="1400" b="1" kern="1200">
                <a:solidFill>
                  <a:schemeClr val="bg1"/>
                </a:solidFill>
                <a:latin typeface="Arial" charset="0"/>
                <a:ea typeface="+mn-ea"/>
                <a:cs typeface="+mn-cs"/>
              </a:defRPr>
            </a:lvl8pPr>
            <a:lvl9pPr marL="3657600" algn="l" defTabSz="914400" rtl="0" eaLnBrk="1" latinLnBrk="0" hangingPunct="1">
              <a:defRPr sz="1400" b="1" kern="1200">
                <a:solidFill>
                  <a:schemeClr val="bg1"/>
                </a:solidFill>
                <a:latin typeface="Arial" charset="0"/>
                <a:ea typeface="+mn-ea"/>
                <a:cs typeface="+mn-cs"/>
              </a:defRPr>
            </a:lvl9pPr>
          </a:lstStyle>
          <a:p>
            <a:pPr algn="r">
              <a:defRPr/>
            </a:pPr>
            <a:r>
              <a:rPr lang="fr-FR" sz="3200">
                <a:latin typeface="Arial"/>
                <a:cs typeface="Arial"/>
              </a:rPr>
              <a:t>Application du statut syndical </a:t>
            </a:r>
            <a:endParaRPr lang="fr-BE" sz="3200">
              <a:latin typeface="Impact" pitchFamily="34" charset="0"/>
            </a:endParaRPr>
          </a:p>
        </p:txBody>
      </p:sp>
      <p:sp>
        <p:nvSpPr>
          <p:cNvPr id="7" name="ZoneTexte 6">
            <a:extLst>
              <a:ext uri="{FF2B5EF4-FFF2-40B4-BE49-F238E27FC236}">
                <a16:creationId xmlns:a16="http://schemas.microsoft.com/office/drawing/2014/main" id="{F555950E-113A-415A-D3CA-0F1336BB0888}"/>
              </a:ext>
            </a:extLst>
          </p:cNvPr>
          <p:cNvSpPr txBox="1"/>
          <p:nvPr/>
        </p:nvSpPr>
        <p:spPr>
          <a:xfrm>
            <a:off x="1722269" y="5681709"/>
            <a:ext cx="4625265" cy="954107"/>
          </a:xfrm>
          <a:prstGeom prst="rect">
            <a:avLst/>
          </a:prstGeom>
          <a:noFill/>
        </p:spPr>
        <p:txBody>
          <a:bodyPr wrap="square" rtlCol="0">
            <a:spAutoFit/>
          </a:bodyPr>
          <a:lstStyle/>
          <a:p>
            <a:pPr marL="342900" indent="-342900">
              <a:buFont typeface="Wingdings" panose="05000000000000000000" pitchFamily="2" charset="2"/>
              <a:buChar char="ü"/>
            </a:pPr>
            <a:r>
              <a:rPr lang="fr-FR" sz="1400">
                <a:solidFill>
                  <a:srgbClr val="661227"/>
                </a:solidFill>
              </a:rPr>
              <a:t>N.B.: l’urgence peut être invoquée par le président du comité</a:t>
            </a:r>
          </a:p>
          <a:p>
            <a:pPr marL="342900" indent="-342900">
              <a:buFont typeface="Wingdings" panose="05000000000000000000" pitchFamily="2" charset="2"/>
              <a:buChar char="ü"/>
            </a:pPr>
            <a:r>
              <a:rPr lang="fr-FR" sz="1400">
                <a:solidFill>
                  <a:srgbClr val="661227"/>
                </a:solidFill>
              </a:rPr>
              <a:t>Rappel: limite absolue = 15.10.2022 (date limite d’affiliation </a:t>
            </a:r>
            <a:endParaRPr lang="fr-FR">
              <a:solidFill>
                <a:srgbClr val="661227"/>
              </a:solidFill>
            </a:endParaRPr>
          </a:p>
        </p:txBody>
      </p:sp>
      <p:pic>
        <p:nvPicPr>
          <p:cNvPr id="8" name="Image 7">
            <a:extLst>
              <a:ext uri="{FF2B5EF4-FFF2-40B4-BE49-F238E27FC236}">
                <a16:creationId xmlns:a16="http://schemas.microsoft.com/office/drawing/2014/main" id="{51D90D61-FF24-E709-C438-FD723A8529DF}"/>
              </a:ext>
            </a:extLst>
          </p:cNvPr>
          <p:cNvPicPr>
            <a:picLocks noChangeAspect="1"/>
          </p:cNvPicPr>
          <p:nvPr/>
        </p:nvPicPr>
        <p:blipFill>
          <a:blip r:embed="rId7"/>
          <a:stretch>
            <a:fillRect/>
          </a:stretch>
        </p:blipFill>
        <p:spPr>
          <a:xfrm>
            <a:off x="6702641" y="5839142"/>
            <a:ext cx="2137410" cy="653415"/>
          </a:xfrm>
          <a:prstGeom prst="rect">
            <a:avLst/>
          </a:prstGeom>
        </p:spPr>
      </p:pic>
    </p:spTree>
    <p:extLst>
      <p:ext uri="{BB962C8B-B14F-4D97-AF65-F5344CB8AC3E}">
        <p14:creationId xmlns:p14="http://schemas.microsoft.com/office/powerpoint/2010/main" val="29276726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B3FAF9-8D79-FCBF-1F8A-F1EF1DBF3A8E}"/>
              </a:ext>
            </a:extLst>
          </p:cNvPr>
          <p:cNvSpPr>
            <a:spLocks noGrp="1"/>
          </p:cNvSpPr>
          <p:nvPr>
            <p:ph type="title"/>
          </p:nvPr>
        </p:nvSpPr>
        <p:spPr/>
        <p:txBody>
          <a:bodyPr/>
          <a:lstStyle/>
          <a:p>
            <a:pPr marL="0" indent="0">
              <a:buNone/>
            </a:pPr>
            <a:r>
              <a:rPr lang="fr-FR"/>
              <a:t>Délai de procédure (suite)</a:t>
            </a:r>
            <a:endParaRPr lang="fr-BE"/>
          </a:p>
        </p:txBody>
      </p:sp>
      <p:sp>
        <p:nvSpPr>
          <p:cNvPr id="3" name="Espace réservé du contenu 2">
            <a:extLst>
              <a:ext uri="{FF2B5EF4-FFF2-40B4-BE49-F238E27FC236}">
                <a16:creationId xmlns:a16="http://schemas.microsoft.com/office/drawing/2014/main" id="{6BA70822-1740-1A69-FAF6-36D03ED6CCE3}"/>
              </a:ext>
            </a:extLst>
          </p:cNvPr>
          <p:cNvSpPr>
            <a:spLocks noGrp="1"/>
          </p:cNvSpPr>
          <p:nvPr>
            <p:ph idx="1"/>
          </p:nvPr>
        </p:nvSpPr>
        <p:spPr>
          <a:xfrm>
            <a:off x="457138" y="1701985"/>
            <a:ext cx="8229600" cy="4030462"/>
          </a:xfrm>
        </p:spPr>
        <p:txBody>
          <a:bodyPr/>
          <a:lstStyle/>
          <a:p>
            <a:pPr marL="285750" indent="-285750">
              <a:buFont typeface="Wingdings" panose="05000000000000000000" pitchFamily="2" charset="2"/>
              <a:buChar char="ü"/>
            </a:pPr>
            <a:r>
              <a:rPr lang="fr-BE" sz="2000" b="1" u="sng">
                <a:ea typeface="+mn-lt"/>
                <a:cs typeface="+mn-lt"/>
              </a:rPr>
              <a:t>Hypothèse maximaliste</a:t>
            </a:r>
            <a:r>
              <a:rPr lang="fr-BE" sz="2000" b="1">
                <a:ea typeface="+mn-lt"/>
                <a:cs typeface="+mn-lt"/>
              </a:rPr>
              <a:t> (sans invoquer l’urgence, en attendant le dernier délai pour l’envoi du projet de protocole, etc.): </a:t>
            </a:r>
            <a:r>
              <a:rPr lang="fr-BE" sz="2000" b="1" u="sng">
                <a:ea typeface="+mn-lt"/>
                <a:cs typeface="+mn-lt"/>
              </a:rPr>
              <a:t>envoi de l’OJ mi-juillet</a:t>
            </a:r>
            <a:r>
              <a:rPr lang="fr-BE" sz="2000" b="1">
                <a:ea typeface="+mn-lt"/>
                <a:cs typeface="+mn-lt"/>
              </a:rPr>
              <a:t> (mais le marché ne sera pas encore attribué…)</a:t>
            </a:r>
          </a:p>
          <a:p>
            <a:pPr marL="0" indent="0">
              <a:buNone/>
            </a:pPr>
            <a:endParaRPr lang="fr-BE" sz="2000" b="1">
              <a:ea typeface="+mn-lt"/>
              <a:cs typeface="+mn-lt"/>
            </a:endParaRPr>
          </a:p>
          <a:p>
            <a:pPr marL="285750" indent="-285750">
              <a:buFont typeface="Wingdings" panose="05000000000000000000" pitchFamily="2" charset="2"/>
              <a:buChar char="ü"/>
            </a:pPr>
            <a:r>
              <a:rPr lang="fr-BE" sz="2000" b="1" u="sng">
                <a:ea typeface="+mn-lt"/>
                <a:cs typeface="+mn-lt"/>
              </a:rPr>
              <a:t>Hypothèse minimaliste</a:t>
            </a:r>
            <a:r>
              <a:rPr lang="fr-BE" sz="2000" b="1">
                <a:ea typeface="+mn-lt"/>
                <a:cs typeface="+mn-lt"/>
              </a:rPr>
              <a:t> (délais d’urgence, envoi rapide du projet de protocole, etc.): la négociation peut être clôturée en 1 mois (3 </a:t>
            </a:r>
            <a:r>
              <a:rPr lang="fr-BE" sz="2000" b="1" err="1">
                <a:ea typeface="+mn-lt"/>
                <a:cs typeface="+mn-lt"/>
              </a:rPr>
              <a:t>j.o.</a:t>
            </a:r>
            <a:r>
              <a:rPr lang="fr-BE" sz="2000" b="1">
                <a:ea typeface="+mn-lt"/>
                <a:cs typeface="+mn-lt"/>
              </a:rPr>
              <a:t> pour l’OJ, 10 </a:t>
            </a:r>
            <a:r>
              <a:rPr lang="fr-BE" sz="2000" b="1" err="1">
                <a:ea typeface="+mn-lt"/>
                <a:cs typeface="+mn-lt"/>
              </a:rPr>
              <a:t>j.c</a:t>
            </a:r>
            <a:r>
              <a:rPr lang="fr-BE" sz="2000" b="1">
                <a:ea typeface="+mn-lt"/>
                <a:cs typeface="+mn-lt"/>
              </a:rPr>
              <a:t>. de durée de négociation urgente, délai réduit de commun accord pour communiquer les éventuelles remarques): l’</a:t>
            </a:r>
            <a:r>
              <a:rPr lang="fr-BE" sz="2000" b="1" u="sng">
                <a:ea typeface="+mn-lt"/>
                <a:cs typeface="+mn-lt"/>
              </a:rPr>
              <a:t>envoi de l’OJ dès la décision d’attribution connue (tout début septembre)</a:t>
            </a:r>
            <a:r>
              <a:rPr lang="fr-BE" sz="2000" b="1">
                <a:ea typeface="+mn-lt"/>
                <a:cs typeface="+mn-lt"/>
              </a:rPr>
              <a:t> pourrait permettre de finaliser la négociation début octobre et permettre à l’autorité locale de prendre sa décision et la communiquer pour mi-octobre 2022</a:t>
            </a:r>
          </a:p>
        </p:txBody>
      </p:sp>
      <p:sp>
        <p:nvSpPr>
          <p:cNvPr id="4" name="Espace réservé de la date 3">
            <a:extLst>
              <a:ext uri="{FF2B5EF4-FFF2-40B4-BE49-F238E27FC236}">
                <a16:creationId xmlns:a16="http://schemas.microsoft.com/office/drawing/2014/main" id="{9F678D38-6053-F536-325D-2CD18329A148}"/>
              </a:ext>
            </a:extLst>
          </p:cNvPr>
          <p:cNvSpPr>
            <a:spLocks noGrp="1"/>
          </p:cNvSpPr>
          <p:nvPr>
            <p:ph type="dt" sz="half" idx="10"/>
          </p:nvPr>
        </p:nvSpPr>
        <p:spPr/>
        <p:txBody>
          <a:bodyPr/>
          <a:lstStyle/>
          <a:p>
            <a:pPr>
              <a:defRPr/>
            </a:pPr>
            <a:r>
              <a:rPr lang="fr-FR"/>
              <a:t> </a:t>
            </a:r>
            <a:endParaRPr lang="fr-BE">
              <a:latin typeface="Impact" pitchFamily="34" charset="0"/>
            </a:endParaRPr>
          </a:p>
        </p:txBody>
      </p:sp>
      <p:sp>
        <p:nvSpPr>
          <p:cNvPr id="5" name="Espace réservé de la date 3">
            <a:extLst>
              <a:ext uri="{FF2B5EF4-FFF2-40B4-BE49-F238E27FC236}">
                <a16:creationId xmlns:a16="http://schemas.microsoft.com/office/drawing/2014/main" id="{2DDDC736-91DB-DFEF-56FD-4789B920463D}"/>
              </a:ext>
            </a:extLst>
          </p:cNvPr>
          <p:cNvSpPr txBox="1">
            <a:spLocks/>
          </p:cNvSpPr>
          <p:nvPr/>
        </p:nvSpPr>
        <p:spPr bwMode="auto">
          <a:xfrm>
            <a:off x="179388" y="44624"/>
            <a:ext cx="8785100" cy="6205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fr-BE"/>
            </a:defPPr>
            <a:lvl1pPr algn="l" rtl="0" fontAlgn="base">
              <a:spcBef>
                <a:spcPct val="0"/>
              </a:spcBef>
              <a:spcAft>
                <a:spcPct val="0"/>
              </a:spcAft>
              <a:defRPr sz="1400" b="1" kern="1200">
                <a:solidFill>
                  <a:schemeClr val="bg1"/>
                </a:solidFill>
                <a:latin typeface="Arial" charset="0"/>
                <a:ea typeface="+mn-ea"/>
                <a:cs typeface="+mn-cs"/>
              </a:defRPr>
            </a:lvl1pPr>
            <a:lvl2pPr marL="457200" algn="l" rtl="0" fontAlgn="base">
              <a:spcBef>
                <a:spcPct val="0"/>
              </a:spcBef>
              <a:spcAft>
                <a:spcPct val="0"/>
              </a:spcAft>
              <a:defRPr sz="1400" b="1" kern="1200">
                <a:solidFill>
                  <a:schemeClr val="bg1"/>
                </a:solidFill>
                <a:latin typeface="Arial" charset="0"/>
                <a:ea typeface="+mn-ea"/>
                <a:cs typeface="+mn-cs"/>
              </a:defRPr>
            </a:lvl2pPr>
            <a:lvl3pPr marL="914400" algn="l" rtl="0" fontAlgn="base">
              <a:spcBef>
                <a:spcPct val="0"/>
              </a:spcBef>
              <a:spcAft>
                <a:spcPct val="0"/>
              </a:spcAft>
              <a:defRPr sz="1400" b="1" kern="1200">
                <a:solidFill>
                  <a:schemeClr val="bg1"/>
                </a:solidFill>
                <a:latin typeface="Arial" charset="0"/>
                <a:ea typeface="+mn-ea"/>
                <a:cs typeface="+mn-cs"/>
              </a:defRPr>
            </a:lvl3pPr>
            <a:lvl4pPr marL="1371600" algn="l" rtl="0" fontAlgn="base">
              <a:spcBef>
                <a:spcPct val="0"/>
              </a:spcBef>
              <a:spcAft>
                <a:spcPct val="0"/>
              </a:spcAft>
              <a:defRPr sz="1400" b="1" kern="1200">
                <a:solidFill>
                  <a:schemeClr val="bg1"/>
                </a:solidFill>
                <a:latin typeface="Arial" charset="0"/>
                <a:ea typeface="+mn-ea"/>
                <a:cs typeface="+mn-cs"/>
              </a:defRPr>
            </a:lvl4pPr>
            <a:lvl5pPr marL="1828800" algn="l" rtl="0" fontAlgn="base">
              <a:spcBef>
                <a:spcPct val="0"/>
              </a:spcBef>
              <a:spcAft>
                <a:spcPct val="0"/>
              </a:spcAft>
              <a:defRPr sz="1400" b="1" kern="1200">
                <a:solidFill>
                  <a:schemeClr val="bg1"/>
                </a:solidFill>
                <a:latin typeface="Arial" charset="0"/>
                <a:ea typeface="+mn-ea"/>
                <a:cs typeface="+mn-cs"/>
              </a:defRPr>
            </a:lvl5pPr>
            <a:lvl6pPr marL="2286000" algn="l" defTabSz="914400" rtl="0" eaLnBrk="1" latinLnBrk="0" hangingPunct="1">
              <a:defRPr sz="1400" b="1" kern="1200">
                <a:solidFill>
                  <a:schemeClr val="bg1"/>
                </a:solidFill>
                <a:latin typeface="Arial" charset="0"/>
                <a:ea typeface="+mn-ea"/>
                <a:cs typeface="+mn-cs"/>
              </a:defRPr>
            </a:lvl6pPr>
            <a:lvl7pPr marL="2743200" algn="l" defTabSz="914400" rtl="0" eaLnBrk="1" latinLnBrk="0" hangingPunct="1">
              <a:defRPr sz="1400" b="1" kern="1200">
                <a:solidFill>
                  <a:schemeClr val="bg1"/>
                </a:solidFill>
                <a:latin typeface="Arial" charset="0"/>
                <a:ea typeface="+mn-ea"/>
                <a:cs typeface="+mn-cs"/>
              </a:defRPr>
            </a:lvl7pPr>
            <a:lvl8pPr marL="3200400" algn="l" defTabSz="914400" rtl="0" eaLnBrk="1" latinLnBrk="0" hangingPunct="1">
              <a:defRPr sz="1400" b="1" kern="1200">
                <a:solidFill>
                  <a:schemeClr val="bg1"/>
                </a:solidFill>
                <a:latin typeface="Arial" charset="0"/>
                <a:ea typeface="+mn-ea"/>
                <a:cs typeface="+mn-cs"/>
              </a:defRPr>
            </a:lvl8pPr>
            <a:lvl9pPr marL="3657600" algn="l" defTabSz="914400" rtl="0" eaLnBrk="1" latinLnBrk="0" hangingPunct="1">
              <a:defRPr sz="1400" b="1" kern="1200">
                <a:solidFill>
                  <a:schemeClr val="bg1"/>
                </a:solidFill>
                <a:latin typeface="Arial" charset="0"/>
                <a:ea typeface="+mn-ea"/>
                <a:cs typeface="+mn-cs"/>
              </a:defRPr>
            </a:lvl9pPr>
          </a:lstStyle>
          <a:p>
            <a:pPr algn="r">
              <a:defRPr/>
            </a:pPr>
            <a:r>
              <a:rPr lang="fr-FR" sz="3200">
                <a:latin typeface="Arial"/>
                <a:cs typeface="Arial"/>
              </a:rPr>
              <a:t>Application du statut syndical </a:t>
            </a:r>
            <a:endParaRPr lang="fr-BE" sz="3200">
              <a:latin typeface="Impact" pitchFamily="34" charset="0"/>
            </a:endParaRPr>
          </a:p>
        </p:txBody>
      </p:sp>
      <p:pic>
        <p:nvPicPr>
          <p:cNvPr id="6" name="Image 5">
            <a:extLst>
              <a:ext uri="{FF2B5EF4-FFF2-40B4-BE49-F238E27FC236}">
                <a16:creationId xmlns:a16="http://schemas.microsoft.com/office/drawing/2014/main" id="{2C88F983-C9E2-343C-F013-E6C522592667}"/>
              </a:ext>
            </a:extLst>
          </p:cNvPr>
          <p:cNvPicPr>
            <a:picLocks noChangeAspect="1"/>
          </p:cNvPicPr>
          <p:nvPr/>
        </p:nvPicPr>
        <p:blipFill>
          <a:blip r:embed="rId2"/>
          <a:stretch>
            <a:fillRect/>
          </a:stretch>
        </p:blipFill>
        <p:spPr>
          <a:xfrm>
            <a:off x="6702641" y="5839142"/>
            <a:ext cx="2137410" cy="653415"/>
          </a:xfrm>
          <a:prstGeom prst="rect">
            <a:avLst/>
          </a:prstGeom>
        </p:spPr>
      </p:pic>
    </p:spTree>
    <p:extLst>
      <p:ext uri="{BB962C8B-B14F-4D97-AF65-F5344CB8AC3E}">
        <p14:creationId xmlns:p14="http://schemas.microsoft.com/office/powerpoint/2010/main" val="5001128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B3FAF9-8D79-FCBF-1F8A-F1EF1DBF3A8E}"/>
              </a:ext>
            </a:extLst>
          </p:cNvPr>
          <p:cNvSpPr>
            <a:spLocks noGrp="1"/>
          </p:cNvSpPr>
          <p:nvPr>
            <p:ph type="title"/>
          </p:nvPr>
        </p:nvSpPr>
        <p:spPr/>
        <p:txBody>
          <a:bodyPr/>
          <a:lstStyle/>
          <a:p>
            <a:pPr marL="0" indent="0">
              <a:buNone/>
            </a:pPr>
            <a:r>
              <a:rPr lang="fr-FR"/>
              <a:t>Passage au Conseil communal</a:t>
            </a:r>
          </a:p>
        </p:txBody>
      </p:sp>
      <p:sp>
        <p:nvSpPr>
          <p:cNvPr id="3" name="Espace réservé du contenu 2">
            <a:extLst>
              <a:ext uri="{FF2B5EF4-FFF2-40B4-BE49-F238E27FC236}">
                <a16:creationId xmlns:a16="http://schemas.microsoft.com/office/drawing/2014/main" id="{6BA70822-1740-1A69-FAF6-36D03ED6CCE3}"/>
              </a:ext>
            </a:extLst>
          </p:cNvPr>
          <p:cNvSpPr>
            <a:spLocks noGrp="1"/>
          </p:cNvSpPr>
          <p:nvPr>
            <p:ph idx="1"/>
          </p:nvPr>
        </p:nvSpPr>
        <p:spPr>
          <a:xfrm>
            <a:off x="457138" y="1701985"/>
            <a:ext cx="8229600" cy="4030462"/>
          </a:xfrm>
        </p:spPr>
        <p:txBody>
          <a:bodyPr/>
          <a:lstStyle/>
          <a:p>
            <a:pPr marL="285750" indent="-285750">
              <a:buFont typeface="Wingdings" panose="05000000000000000000" pitchFamily="2" charset="2"/>
              <a:buChar char="ü"/>
            </a:pPr>
            <a:r>
              <a:rPr lang="fr-BE" sz="2000" b="1">
                <a:ea typeface="+mn-lt"/>
                <a:cs typeface="+mn-lt"/>
              </a:rPr>
              <a:t>Après la négociation locale, les documents pour instaurer la pension complémentaire sont finalisés</a:t>
            </a:r>
            <a:endParaRPr lang="fr-BE" sz="1200" b="1">
              <a:solidFill>
                <a:srgbClr val="661227"/>
              </a:solidFill>
              <a:cs typeface="Arial"/>
            </a:endParaRPr>
          </a:p>
          <a:p>
            <a:pPr marL="285750" indent="-285750">
              <a:buFont typeface="Wingdings,Sans-Serif" panose="05000000000000000000" pitchFamily="2" charset="2"/>
              <a:buChar char="ü"/>
            </a:pPr>
            <a:r>
              <a:rPr lang="fr-BE" sz="2000" b="1">
                <a:ea typeface="+mn-lt"/>
                <a:cs typeface="+mn-lt"/>
              </a:rPr>
              <a:t>Le Conseil communal, le Conseil de l'action sociale ou le C.A. doit voter les documents négociés avec les syndicats consacrant la pension complémentaire :</a:t>
            </a:r>
            <a:endParaRPr lang="en-US" sz="2000">
              <a:ea typeface="+mn-lt"/>
              <a:cs typeface="+mn-lt"/>
            </a:endParaRPr>
          </a:p>
          <a:p>
            <a:pPr marL="666750" lvl="1" indent="-285750">
              <a:buFont typeface="Courier New" panose="02070309020205020404" pitchFamily="49" charset="0"/>
              <a:buChar char="o"/>
            </a:pPr>
            <a:r>
              <a:rPr lang="fr-BE" sz="1800" b="1">
                <a:solidFill>
                  <a:srgbClr val="661227"/>
                </a:solidFill>
                <a:ea typeface="+mn-lt"/>
                <a:cs typeface="+mn-lt"/>
              </a:rPr>
              <a:t>Règlement de pension (% de cotisation; cotisations de rattrapage; affectation des rendements; sort des réserves etc.)</a:t>
            </a:r>
            <a:endParaRPr lang="en-US" sz="1800">
              <a:solidFill>
                <a:srgbClr val="661227"/>
              </a:solidFill>
              <a:ea typeface="+mn-lt"/>
              <a:cs typeface="+mn-lt"/>
            </a:endParaRPr>
          </a:p>
          <a:p>
            <a:pPr marL="666750" lvl="1" indent="-285750">
              <a:buFont typeface="Courier New" panose="02070309020205020404" pitchFamily="49" charset="0"/>
              <a:buChar char="o"/>
            </a:pPr>
            <a:r>
              <a:rPr lang="fr-BE" sz="1800" b="1">
                <a:solidFill>
                  <a:srgbClr val="661227"/>
                </a:solidFill>
                <a:ea typeface="+mn-lt"/>
                <a:cs typeface="+mn-lt"/>
              </a:rPr>
              <a:t>Convention de gestion (politique d'investissement, etc.)</a:t>
            </a:r>
            <a:endParaRPr lang="en-US" sz="1800">
              <a:solidFill>
                <a:srgbClr val="661227"/>
              </a:solidFill>
              <a:ea typeface="+mn-lt"/>
              <a:cs typeface="+mn-lt"/>
            </a:endParaRPr>
          </a:p>
          <a:p>
            <a:pPr marL="666750" lvl="1" indent="-285750">
              <a:buFont typeface="Courier New" panose="02070309020205020404" pitchFamily="49" charset="0"/>
              <a:buChar char="o"/>
            </a:pPr>
            <a:r>
              <a:rPr lang="fr-BE" sz="1800" b="1">
                <a:solidFill>
                  <a:srgbClr val="661227"/>
                </a:solidFill>
                <a:ea typeface="+mn-lt"/>
                <a:cs typeface="+mn-lt"/>
              </a:rPr>
              <a:t>Désigner le nouvel organisme de pension et résilier le précédent</a:t>
            </a:r>
            <a:endParaRPr lang="en-US" sz="1800">
              <a:solidFill>
                <a:srgbClr val="661227"/>
              </a:solidFill>
              <a:ea typeface="+mn-lt"/>
              <a:cs typeface="+mn-lt"/>
            </a:endParaRPr>
          </a:p>
          <a:p>
            <a:pPr marL="666750" lvl="1" indent="-285750">
              <a:buFont typeface="Courier New" panose="02070309020205020404" pitchFamily="49" charset="0"/>
              <a:buChar char="o"/>
            </a:pPr>
            <a:r>
              <a:rPr lang="fr-BE" sz="1800" b="1">
                <a:solidFill>
                  <a:srgbClr val="661227"/>
                </a:solidFill>
                <a:ea typeface="+mn-lt"/>
                <a:cs typeface="+mn-lt"/>
              </a:rPr>
              <a:t>Adaptation budgétaire le cas échéant</a:t>
            </a:r>
            <a:endParaRPr lang="fr-BE" sz="1800">
              <a:solidFill>
                <a:srgbClr val="661227"/>
              </a:solidFill>
              <a:cs typeface="Arial"/>
            </a:endParaRPr>
          </a:p>
          <a:p>
            <a:pPr marL="285750" indent="-285750">
              <a:buFont typeface="Wingdings" panose="05000000000000000000" pitchFamily="2" charset="2"/>
              <a:buChar char="ü"/>
            </a:pPr>
            <a:r>
              <a:rPr lang="fr-BE" sz="2000" b="1">
                <a:ea typeface="+mn-lt"/>
                <a:cs typeface="+mn-lt"/>
              </a:rPr>
              <a:t>Le Collège, CAS/BP ou le CA peut </a:t>
            </a:r>
            <a:r>
              <a:rPr lang="fr-BE" sz="2000" b="1" i="1" u="sng">
                <a:ea typeface="+mn-lt"/>
                <a:cs typeface="+mn-lt"/>
              </a:rPr>
              <a:t>ensuite</a:t>
            </a:r>
            <a:r>
              <a:rPr lang="fr-BE" sz="2000" b="1" i="1">
                <a:ea typeface="+mn-lt"/>
                <a:cs typeface="+mn-lt"/>
              </a:rPr>
              <a:t> </a:t>
            </a:r>
            <a:r>
              <a:rPr lang="fr-BE" sz="2000" b="1">
                <a:ea typeface="+mn-lt"/>
                <a:cs typeface="+mn-lt"/>
              </a:rPr>
              <a:t>passer commande à l'adjudicataire (date limite 15 octobre) - </a:t>
            </a:r>
            <a:r>
              <a:rPr lang="fr-BE" sz="2000" b="1" i="1">
                <a:ea typeface="+mn-lt"/>
                <a:cs typeface="+mn-lt"/>
              </a:rPr>
              <a:t>cf. ci-avant</a:t>
            </a:r>
          </a:p>
          <a:p>
            <a:pPr marL="285750" indent="-285750">
              <a:buFont typeface="Wingdings" panose="05000000000000000000" pitchFamily="2" charset="2"/>
              <a:buChar char="ü"/>
            </a:pPr>
            <a:endParaRPr lang="fr-BE" sz="2000" b="1">
              <a:ea typeface="+mn-lt"/>
              <a:cs typeface="+mn-lt"/>
            </a:endParaRPr>
          </a:p>
          <a:p>
            <a:pPr marL="285750" indent="-285750">
              <a:buFont typeface="Wingdings" panose="05000000000000000000" pitchFamily="2" charset="2"/>
              <a:buChar char="ü"/>
            </a:pPr>
            <a:endParaRPr lang="fr-BE" sz="2000" b="1">
              <a:ea typeface="+mn-lt"/>
              <a:cs typeface="+mn-lt"/>
            </a:endParaRPr>
          </a:p>
        </p:txBody>
      </p:sp>
      <p:sp>
        <p:nvSpPr>
          <p:cNvPr id="4" name="Espace réservé de la date 3">
            <a:extLst>
              <a:ext uri="{FF2B5EF4-FFF2-40B4-BE49-F238E27FC236}">
                <a16:creationId xmlns:a16="http://schemas.microsoft.com/office/drawing/2014/main" id="{9F678D38-6053-F536-325D-2CD18329A148}"/>
              </a:ext>
            </a:extLst>
          </p:cNvPr>
          <p:cNvSpPr>
            <a:spLocks noGrp="1"/>
          </p:cNvSpPr>
          <p:nvPr>
            <p:ph type="dt" sz="half" idx="10"/>
          </p:nvPr>
        </p:nvSpPr>
        <p:spPr/>
        <p:txBody>
          <a:bodyPr/>
          <a:lstStyle/>
          <a:p>
            <a:pPr>
              <a:defRPr/>
            </a:pPr>
            <a:r>
              <a:rPr lang="fr-FR"/>
              <a:t> </a:t>
            </a:r>
            <a:endParaRPr lang="fr-BE">
              <a:latin typeface="Impact" pitchFamily="34" charset="0"/>
            </a:endParaRPr>
          </a:p>
        </p:txBody>
      </p:sp>
      <p:sp>
        <p:nvSpPr>
          <p:cNvPr id="5" name="Espace réservé de la date 3">
            <a:extLst>
              <a:ext uri="{FF2B5EF4-FFF2-40B4-BE49-F238E27FC236}">
                <a16:creationId xmlns:a16="http://schemas.microsoft.com/office/drawing/2014/main" id="{2DDDC736-91DB-DFEF-56FD-4789B920463D}"/>
              </a:ext>
            </a:extLst>
          </p:cNvPr>
          <p:cNvSpPr txBox="1">
            <a:spLocks/>
          </p:cNvSpPr>
          <p:nvPr/>
        </p:nvSpPr>
        <p:spPr bwMode="auto">
          <a:xfrm>
            <a:off x="179388" y="44624"/>
            <a:ext cx="8785100" cy="6205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fr-BE"/>
            </a:defPPr>
            <a:lvl1pPr algn="l" rtl="0" fontAlgn="base">
              <a:spcBef>
                <a:spcPct val="0"/>
              </a:spcBef>
              <a:spcAft>
                <a:spcPct val="0"/>
              </a:spcAft>
              <a:defRPr sz="1400" b="1" kern="1200">
                <a:solidFill>
                  <a:schemeClr val="bg1"/>
                </a:solidFill>
                <a:latin typeface="Arial" charset="0"/>
                <a:ea typeface="+mn-ea"/>
                <a:cs typeface="+mn-cs"/>
              </a:defRPr>
            </a:lvl1pPr>
            <a:lvl2pPr marL="457200" algn="l" rtl="0" fontAlgn="base">
              <a:spcBef>
                <a:spcPct val="0"/>
              </a:spcBef>
              <a:spcAft>
                <a:spcPct val="0"/>
              </a:spcAft>
              <a:defRPr sz="1400" b="1" kern="1200">
                <a:solidFill>
                  <a:schemeClr val="bg1"/>
                </a:solidFill>
                <a:latin typeface="Arial" charset="0"/>
                <a:ea typeface="+mn-ea"/>
                <a:cs typeface="+mn-cs"/>
              </a:defRPr>
            </a:lvl2pPr>
            <a:lvl3pPr marL="914400" algn="l" rtl="0" fontAlgn="base">
              <a:spcBef>
                <a:spcPct val="0"/>
              </a:spcBef>
              <a:spcAft>
                <a:spcPct val="0"/>
              </a:spcAft>
              <a:defRPr sz="1400" b="1" kern="1200">
                <a:solidFill>
                  <a:schemeClr val="bg1"/>
                </a:solidFill>
                <a:latin typeface="Arial" charset="0"/>
                <a:ea typeface="+mn-ea"/>
                <a:cs typeface="+mn-cs"/>
              </a:defRPr>
            </a:lvl3pPr>
            <a:lvl4pPr marL="1371600" algn="l" rtl="0" fontAlgn="base">
              <a:spcBef>
                <a:spcPct val="0"/>
              </a:spcBef>
              <a:spcAft>
                <a:spcPct val="0"/>
              </a:spcAft>
              <a:defRPr sz="1400" b="1" kern="1200">
                <a:solidFill>
                  <a:schemeClr val="bg1"/>
                </a:solidFill>
                <a:latin typeface="Arial" charset="0"/>
                <a:ea typeface="+mn-ea"/>
                <a:cs typeface="+mn-cs"/>
              </a:defRPr>
            </a:lvl4pPr>
            <a:lvl5pPr marL="1828800" algn="l" rtl="0" fontAlgn="base">
              <a:spcBef>
                <a:spcPct val="0"/>
              </a:spcBef>
              <a:spcAft>
                <a:spcPct val="0"/>
              </a:spcAft>
              <a:defRPr sz="1400" b="1" kern="1200">
                <a:solidFill>
                  <a:schemeClr val="bg1"/>
                </a:solidFill>
                <a:latin typeface="Arial" charset="0"/>
                <a:ea typeface="+mn-ea"/>
                <a:cs typeface="+mn-cs"/>
              </a:defRPr>
            </a:lvl5pPr>
            <a:lvl6pPr marL="2286000" algn="l" defTabSz="914400" rtl="0" eaLnBrk="1" latinLnBrk="0" hangingPunct="1">
              <a:defRPr sz="1400" b="1" kern="1200">
                <a:solidFill>
                  <a:schemeClr val="bg1"/>
                </a:solidFill>
                <a:latin typeface="Arial" charset="0"/>
                <a:ea typeface="+mn-ea"/>
                <a:cs typeface="+mn-cs"/>
              </a:defRPr>
            </a:lvl6pPr>
            <a:lvl7pPr marL="2743200" algn="l" defTabSz="914400" rtl="0" eaLnBrk="1" latinLnBrk="0" hangingPunct="1">
              <a:defRPr sz="1400" b="1" kern="1200">
                <a:solidFill>
                  <a:schemeClr val="bg1"/>
                </a:solidFill>
                <a:latin typeface="Arial" charset="0"/>
                <a:ea typeface="+mn-ea"/>
                <a:cs typeface="+mn-cs"/>
              </a:defRPr>
            </a:lvl7pPr>
            <a:lvl8pPr marL="3200400" algn="l" defTabSz="914400" rtl="0" eaLnBrk="1" latinLnBrk="0" hangingPunct="1">
              <a:defRPr sz="1400" b="1" kern="1200">
                <a:solidFill>
                  <a:schemeClr val="bg1"/>
                </a:solidFill>
                <a:latin typeface="Arial" charset="0"/>
                <a:ea typeface="+mn-ea"/>
                <a:cs typeface="+mn-cs"/>
              </a:defRPr>
            </a:lvl8pPr>
            <a:lvl9pPr marL="3657600" algn="l" defTabSz="914400" rtl="0" eaLnBrk="1" latinLnBrk="0" hangingPunct="1">
              <a:defRPr sz="1400" b="1" kern="1200">
                <a:solidFill>
                  <a:schemeClr val="bg1"/>
                </a:solidFill>
                <a:latin typeface="Arial" charset="0"/>
                <a:ea typeface="+mn-ea"/>
                <a:cs typeface="+mn-cs"/>
              </a:defRPr>
            </a:lvl9pPr>
          </a:lstStyle>
          <a:p>
            <a:pPr algn="r">
              <a:defRPr/>
            </a:pPr>
            <a:r>
              <a:rPr lang="fr-FR" sz="3200">
                <a:latin typeface="Arial"/>
                <a:cs typeface="Arial"/>
              </a:rPr>
              <a:t>Vote des documents de pension </a:t>
            </a:r>
            <a:endParaRPr lang="fr-FR"/>
          </a:p>
        </p:txBody>
      </p:sp>
      <p:pic>
        <p:nvPicPr>
          <p:cNvPr id="6" name="Image 5">
            <a:extLst>
              <a:ext uri="{FF2B5EF4-FFF2-40B4-BE49-F238E27FC236}">
                <a16:creationId xmlns:a16="http://schemas.microsoft.com/office/drawing/2014/main" id="{2C88F983-C9E2-343C-F013-E6C522592667}"/>
              </a:ext>
            </a:extLst>
          </p:cNvPr>
          <p:cNvPicPr>
            <a:picLocks noChangeAspect="1"/>
          </p:cNvPicPr>
          <p:nvPr/>
        </p:nvPicPr>
        <p:blipFill>
          <a:blip r:embed="rId2"/>
          <a:stretch>
            <a:fillRect/>
          </a:stretch>
        </p:blipFill>
        <p:spPr>
          <a:xfrm>
            <a:off x="6702641" y="5839142"/>
            <a:ext cx="2137410" cy="653415"/>
          </a:xfrm>
          <a:prstGeom prst="rect">
            <a:avLst/>
          </a:prstGeom>
        </p:spPr>
      </p:pic>
    </p:spTree>
    <p:extLst>
      <p:ext uri="{BB962C8B-B14F-4D97-AF65-F5344CB8AC3E}">
        <p14:creationId xmlns:p14="http://schemas.microsoft.com/office/powerpoint/2010/main" val="21843344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LSHAPE_TB_00000000000000000000000000000000_LeftEndCaps" hidden="1">
            <a:extLst>
              <a:ext uri="{FF2B5EF4-FFF2-40B4-BE49-F238E27FC236}">
                <a16:creationId xmlns:a16="http://schemas.microsoft.com/office/drawing/2014/main" id="{F21B444D-594A-4AEA-37FF-10E9F12F066A}"/>
              </a:ext>
            </a:extLst>
          </p:cNvPr>
          <p:cNvSpPr txBox="1"/>
          <p:nvPr/>
        </p:nvSpPr>
        <p:spPr>
          <a:xfrm>
            <a:off x="194831" y="3348212"/>
            <a:ext cx="265459" cy="161583"/>
          </a:xfrm>
          <a:prstGeom prst="rect">
            <a:avLst/>
          </a:prstGeom>
          <a:noFill/>
          <a:ln cap="flat">
            <a:noFill/>
          </a:ln>
        </p:spPr>
        <p:txBody>
          <a:bodyPr vert="horz" wrap="none" lIns="0" tIns="0" rIns="0" bIns="0" anchor="ctr"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50" b="1" i="0" u="none" strike="noStrike" kern="1200" cap="none" spc="-20" baseline="0">
                <a:solidFill>
                  <a:srgbClr val="C0504D"/>
                </a:solidFill>
                <a:uFillTx/>
                <a:latin typeface="Calibri" pitchFamily="34"/>
              </a:rPr>
              <a:t>2022</a:t>
            </a:r>
          </a:p>
        </p:txBody>
      </p:sp>
      <p:sp>
        <p:nvSpPr>
          <p:cNvPr id="3" name="OTLSHAPE_TB_00000000000000000000000000000000_RightEndCaps" hidden="1">
            <a:extLst>
              <a:ext uri="{FF2B5EF4-FFF2-40B4-BE49-F238E27FC236}">
                <a16:creationId xmlns:a16="http://schemas.microsoft.com/office/drawing/2014/main" id="{5F7D00CB-1953-3A2C-0CFC-451E9F28C513}"/>
              </a:ext>
            </a:extLst>
          </p:cNvPr>
          <p:cNvSpPr txBox="1"/>
          <p:nvPr/>
        </p:nvSpPr>
        <p:spPr>
          <a:xfrm>
            <a:off x="8687449" y="3348212"/>
            <a:ext cx="265459" cy="161583"/>
          </a:xfrm>
          <a:prstGeom prst="rect">
            <a:avLst/>
          </a:prstGeom>
          <a:noFill/>
          <a:ln cap="flat">
            <a:noFill/>
          </a:ln>
        </p:spPr>
        <p:txBody>
          <a:bodyPr vert="horz" wrap="none" lIns="0" tIns="0" rIns="0" bIns="0" anchor="ctr"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50" b="1" i="0" u="none" strike="noStrike" kern="1200" cap="none" spc="-20" baseline="0">
                <a:solidFill>
                  <a:srgbClr val="C0504D"/>
                </a:solidFill>
                <a:uFillTx/>
                <a:latin typeface="Calibri" pitchFamily="34"/>
              </a:rPr>
              <a:t>2023</a:t>
            </a:r>
          </a:p>
        </p:txBody>
      </p:sp>
      <p:cxnSp>
        <p:nvCxnSpPr>
          <p:cNvPr id="4" name="OTLSHAPE_M_52743de8bb6d4044896f473898fe9da7_Connector1">
            <a:extLst>
              <a:ext uri="{FF2B5EF4-FFF2-40B4-BE49-F238E27FC236}">
                <a16:creationId xmlns:a16="http://schemas.microsoft.com/office/drawing/2014/main" id="{5399D44B-E14F-D5B7-180A-5786AC7D1996}"/>
              </a:ext>
            </a:extLst>
          </p:cNvPr>
          <p:cNvCxnSpPr/>
          <p:nvPr/>
        </p:nvCxnSpPr>
        <p:spPr>
          <a:xfrm>
            <a:off x="1698525" y="2423581"/>
            <a:ext cx="0" cy="579150"/>
          </a:xfrm>
          <a:prstGeom prst="straightConnector1">
            <a:avLst/>
          </a:prstGeom>
          <a:noFill/>
          <a:ln w="6345" cap="flat">
            <a:solidFill>
              <a:srgbClr val="4F81BD"/>
            </a:solidFill>
            <a:prstDash val="solid"/>
            <a:miter/>
          </a:ln>
        </p:spPr>
      </p:cxnSp>
      <p:cxnSp>
        <p:nvCxnSpPr>
          <p:cNvPr id="5" name="OTLSHAPE_T_be3ae38f60b3402d8a13f1e91eec41f5_LeftVerticalConnector1" hidden="1">
            <a:extLst>
              <a:ext uri="{FF2B5EF4-FFF2-40B4-BE49-F238E27FC236}">
                <a16:creationId xmlns:a16="http://schemas.microsoft.com/office/drawing/2014/main" id="{51346EB9-5C75-B060-0E6A-1141FA3C5923}"/>
              </a:ext>
            </a:extLst>
          </p:cNvPr>
          <p:cNvCxnSpPr/>
          <p:nvPr/>
        </p:nvCxnSpPr>
        <p:spPr>
          <a:xfrm flipV="1">
            <a:off x="3687665" y="2428874"/>
            <a:ext cx="0" cy="544891"/>
          </a:xfrm>
          <a:prstGeom prst="straightConnector1">
            <a:avLst/>
          </a:prstGeom>
          <a:noFill/>
          <a:ln w="6345" cap="flat">
            <a:solidFill>
              <a:srgbClr val="4472C4"/>
            </a:solidFill>
            <a:prstDash val="solid"/>
            <a:miter/>
          </a:ln>
        </p:spPr>
      </p:cxnSp>
      <p:cxnSp>
        <p:nvCxnSpPr>
          <p:cNvPr id="6" name="OTLSHAPE_T_be3ae38f60b3402d8a13f1e91eec41f5_RightVerticalConnector1" hidden="1">
            <a:extLst>
              <a:ext uri="{FF2B5EF4-FFF2-40B4-BE49-F238E27FC236}">
                <a16:creationId xmlns:a16="http://schemas.microsoft.com/office/drawing/2014/main" id="{B4E4B49B-49E3-AF1C-CA2B-7DEBD2162261}"/>
              </a:ext>
            </a:extLst>
          </p:cNvPr>
          <p:cNvCxnSpPr/>
          <p:nvPr/>
        </p:nvCxnSpPr>
        <p:spPr>
          <a:xfrm flipV="1">
            <a:off x="4353659" y="2428874"/>
            <a:ext cx="0" cy="468695"/>
          </a:xfrm>
          <a:prstGeom prst="straightConnector1">
            <a:avLst/>
          </a:prstGeom>
          <a:noFill/>
          <a:ln w="6345" cap="flat">
            <a:solidFill>
              <a:srgbClr val="4472C4"/>
            </a:solidFill>
            <a:prstDash val="solid"/>
            <a:miter/>
          </a:ln>
        </p:spPr>
      </p:cxnSp>
      <p:cxnSp>
        <p:nvCxnSpPr>
          <p:cNvPr id="7" name="OTLSHAPE_T_06a6a20021ea4acdac20b41f7b37b0dd_LeftVerticalConnector1" hidden="1">
            <a:extLst>
              <a:ext uri="{FF2B5EF4-FFF2-40B4-BE49-F238E27FC236}">
                <a16:creationId xmlns:a16="http://schemas.microsoft.com/office/drawing/2014/main" id="{DC8FBB71-FECD-EED3-330B-A913FB5C6A82}"/>
              </a:ext>
            </a:extLst>
          </p:cNvPr>
          <p:cNvCxnSpPr/>
          <p:nvPr/>
        </p:nvCxnSpPr>
        <p:spPr>
          <a:xfrm>
            <a:off x="4339193" y="3571874"/>
            <a:ext cx="0" cy="609604"/>
          </a:xfrm>
          <a:prstGeom prst="straightConnector1">
            <a:avLst/>
          </a:prstGeom>
          <a:noFill/>
          <a:ln w="6345" cap="flat">
            <a:solidFill>
              <a:srgbClr val="CCCCCC"/>
            </a:solidFill>
            <a:prstDash val="solid"/>
            <a:miter/>
          </a:ln>
        </p:spPr>
      </p:cxnSp>
      <p:cxnSp>
        <p:nvCxnSpPr>
          <p:cNvPr id="8" name="OTLSHAPE_T_06a6a20021ea4acdac20b41f7b37b0dd_RightVerticalConnector1" hidden="1">
            <a:extLst>
              <a:ext uri="{FF2B5EF4-FFF2-40B4-BE49-F238E27FC236}">
                <a16:creationId xmlns:a16="http://schemas.microsoft.com/office/drawing/2014/main" id="{7C3AF776-4D82-565D-5F9F-02BEB36F2280}"/>
              </a:ext>
            </a:extLst>
          </p:cNvPr>
          <p:cNvCxnSpPr/>
          <p:nvPr/>
        </p:nvCxnSpPr>
        <p:spPr>
          <a:xfrm flipV="1">
            <a:off x="5008488" y="3571874"/>
            <a:ext cx="0" cy="838204"/>
          </a:xfrm>
          <a:prstGeom prst="straightConnector1">
            <a:avLst/>
          </a:prstGeom>
          <a:noFill/>
          <a:ln w="6345" cap="flat">
            <a:solidFill>
              <a:srgbClr val="CCCCCC"/>
            </a:solidFill>
            <a:prstDash val="solid"/>
            <a:miter/>
          </a:ln>
        </p:spPr>
      </p:cxnSp>
      <p:cxnSp>
        <p:nvCxnSpPr>
          <p:cNvPr id="9" name="OTLSHAPE_T_e6f5c918bdd649a1ac919cf22468a23b_LeftVerticalConnector1">
            <a:extLst>
              <a:ext uri="{FF2B5EF4-FFF2-40B4-BE49-F238E27FC236}">
                <a16:creationId xmlns:a16="http://schemas.microsoft.com/office/drawing/2014/main" id="{C9F00ACD-8021-B6B5-3E88-395782C85515}"/>
              </a:ext>
            </a:extLst>
          </p:cNvPr>
          <p:cNvCxnSpPr/>
          <p:nvPr/>
        </p:nvCxnSpPr>
        <p:spPr>
          <a:xfrm>
            <a:off x="4476038" y="3370542"/>
            <a:ext cx="0" cy="1006498"/>
          </a:xfrm>
          <a:prstGeom prst="straightConnector1">
            <a:avLst/>
          </a:prstGeom>
          <a:noFill/>
          <a:ln w="6345" cap="flat">
            <a:solidFill>
              <a:srgbClr val="CCCCCC"/>
            </a:solidFill>
            <a:prstDash val="solid"/>
            <a:miter/>
          </a:ln>
        </p:spPr>
      </p:cxnSp>
      <p:cxnSp>
        <p:nvCxnSpPr>
          <p:cNvPr id="10" name="OTLSHAPE_T_e6f5c918bdd649a1ac919cf22468a23b_RightVerticalConnector1">
            <a:extLst>
              <a:ext uri="{FF2B5EF4-FFF2-40B4-BE49-F238E27FC236}">
                <a16:creationId xmlns:a16="http://schemas.microsoft.com/office/drawing/2014/main" id="{13DB1206-3778-56EA-2E2B-3AE331644510}"/>
              </a:ext>
            </a:extLst>
          </p:cNvPr>
          <p:cNvCxnSpPr/>
          <p:nvPr/>
        </p:nvCxnSpPr>
        <p:spPr>
          <a:xfrm flipV="1">
            <a:off x="5513581" y="3382137"/>
            <a:ext cx="0" cy="1006480"/>
          </a:xfrm>
          <a:prstGeom prst="straightConnector1">
            <a:avLst/>
          </a:prstGeom>
          <a:noFill/>
          <a:ln w="6345" cap="flat">
            <a:solidFill>
              <a:srgbClr val="CCCCCC"/>
            </a:solidFill>
            <a:prstDash val="solid"/>
            <a:miter/>
          </a:ln>
        </p:spPr>
      </p:cxnSp>
      <p:cxnSp>
        <p:nvCxnSpPr>
          <p:cNvPr id="11" name="OTLSHAPE_M_93afb554552a4221a5380f7919409aa7_Connector1">
            <a:extLst>
              <a:ext uri="{FF2B5EF4-FFF2-40B4-BE49-F238E27FC236}">
                <a16:creationId xmlns:a16="http://schemas.microsoft.com/office/drawing/2014/main" id="{823DBCBE-FC9C-D3AB-143F-805775102142}"/>
              </a:ext>
            </a:extLst>
          </p:cNvPr>
          <p:cNvCxnSpPr/>
          <p:nvPr/>
        </p:nvCxnSpPr>
        <p:spPr>
          <a:xfrm>
            <a:off x="3364766" y="2503756"/>
            <a:ext cx="0" cy="472626"/>
          </a:xfrm>
          <a:prstGeom prst="straightConnector1">
            <a:avLst/>
          </a:prstGeom>
          <a:noFill/>
          <a:ln w="6345" cap="flat">
            <a:solidFill>
              <a:srgbClr val="4F81BD"/>
            </a:solidFill>
            <a:prstDash val="solid"/>
            <a:miter/>
          </a:ln>
        </p:spPr>
      </p:cxnSp>
      <p:cxnSp>
        <p:nvCxnSpPr>
          <p:cNvPr id="12" name="OTLSHAPE_T_be3ae38f60b3402d8a13f1e91eec41f5_LeftVerticalConnector2" hidden="1">
            <a:extLst>
              <a:ext uri="{FF2B5EF4-FFF2-40B4-BE49-F238E27FC236}">
                <a16:creationId xmlns:a16="http://schemas.microsoft.com/office/drawing/2014/main" id="{85EE7438-0721-6AE5-FF16-F70D4B7DDF17}"/>
              </a:ext>
            </a:extLst>
          </p:cNvPr>
          <p:cNvCxnSpPr/>
          <p:nvPr/>
        </p:nvCxnSpPr>
        <p:spPr>
          <a:xfrm>
            <a:off x="3640784" y="3898818"/>
            <a:ext cx="0" cy="54060"/>
          </a:xfrm>
          <a:prstGeom prst="straightConnector1">
            <a:avLst/>
          </a:prstGeom>
          <a:noFill/>
          <a:ln w="6345" cap="flat">
            <a:solidFill>
              <a:srgbClr val="4472C4"/>
            </a:solidFill>
            <a:prstDash val="solid"/>
            <a:miter/>
          </a:ln>
        </p:spPr>
      </p:cxnSp>
      <p:cxnSp>
        <p:nvCxnSpPr>
          <p:cNvPr id="13" name="OTLSHAPE_T_06a6a20021ea4acdac20b41f7b37b0dd_LeftVerticalConnector2" hidden="1">
            <a:extLst>
              <a:ext uri="{FF2B5EF4-FFF2-40B4-BE49-F238E27FC236}">
                <a16:creationId xmlns:a16="http://schemas.microsoft.com/office/drawing/2014/main" id="{4CC7B75A-5C52-2C04-4AE5-2CD537A9082E}"/>
              </a:ext>
            </a:extLst>
          </p:cNvPr>
          <p:cNvCxnSpPr/>
          <p:nvPr/>
        </p:nvCxnSpPr>
        <p:spPr>
          <a:xfrm>
            <a:off x="5092275" y="4162421"/>
            <a:ext cx="0" cy="247657"/>
          </a:xfrm>
          <a:prstGeom prst="straightConnector1">
            <a:avLst/>
          </a:prstGeom>
          <a:noFill/>
          <a:ln w="6345" cap="flat">
            <a:solidFill>
              <a:srgbClr val="4472C4"/>
            </a:solidFill>
            <a:prstDash val="solid"/>
            <a:miter/>
          </a:ln>
        </p:spPr>
      </p:cxnSp>
      <p:sp>
        <p:nvSpPr>
          <p:cNvPr id="14" name="OTLSHAPE_TB_00000000000000000000000000000000_ScaleContainer">
            <a:extLst>
              <a:ext uri="{FF2B5EF4-FFF2-40B4-BE49-F238E27FC236}">
                <a16:creationId xmlns:a16="http://schemas.microsoft.com/office/drawing/2014/main" id="{7B6DCA63-55F3-50F1-2AA0-3B2AF30677E0}"/>
              </a:ext>
            </a:extLst>
          </p:cNvPr>
          <p:cNvSpPr/>
          <p:nvPr/>
        </p:nvSpPr>
        <p:spPr>
          <a:xfrm>
            <a:off x="575185" y="2979206"/>
            <a:ext cx="8039103" cy="285750"/>
          </a:xfrm>
          <a:prstGeom prst="rect">
            <a:avLst/>
          </a:prstGeom>
          <a:solidFill>
            <a:srgbClr val="5B9BD5"/>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FFFFFF"/>
              </a:solidFill>
              <a:uFillTx/>
              <a:latin typeface="Calibri"/>
            </a:endParaRPr>
          </a:p>
        </p:txBody>
      </p:sp>
      <p:sp>
        <p:nvSpPr>
          <p:cNvPr id="15" name="OTLSHAPE_TB_00000000000000000000000000000000_ElapsedTime" hidden="1">
            <a:extLst>
              <a:ext uri="{FF2B5EF4-FFF2-40B4-BE49-F238E27FC236}">
                <a16:creationId xmlns:a16="http://schemas.microsoft.com/office/drawing/2014/main" id="{F45B9F12-8535-DA90-F6A3-E54DA6B46419}"/>
              </a:ext>
            </a:extLst>
          </p:cNvPr>
          <p:cNvSpPr/>
          <p:nvPr/>
        </p:nvSpPr>
        <p:spPr>
          <a:xfrm>
            <a:off x="556128" y="3286125"/>
            <a:ext cx="0" cy="0"/>
          </a:xfrm>
          <a:prstGeom prst="rect">
            <a:avLst/>
          </a:prstGeom>
          <a:solidFill>
            <a:srgbClr val="FF0000">
              <a:alpha val="30196"/>
            </a:srgbClr>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350" b="0" i="0" u="none" strike="noStrike" kern="1200" cap="none" spc="0" baseline="0">
              <a:solidFill>
                <a:srgbClr val="FFFFFF"/>
              </a:solidFill>
              <a:uFillTx/>
              <a:latin typeface="Calibri"/>
            </a:endParaRPr>
          </a:p>
        </p:txBody>
      </p:sp>
      <p:sp>
        <p:nvSpPr>
          <p:cNvPr id="16" name="OTLSHAPE_TB_00000000000000000000000000000000_ElapsedTimeExtension">
            <a:extLst>
              <a:ext uri="{FF2B5EF4-FFF2-40B4-BE49-F238E27FC236}">
                <a16:creationId xmlns:a16="http://schemas.microsoft.com/office/drawing/2014/main" id="{7746A434-3C77-FDFA-C8BB-A2C5BC942AEA}"/>
              </a:ext>
            </a:extLst>
          </p:cNvPr>
          <p:cNvSpPr/>
          <p:nvPr/>
        </p:nvSpPr>
        <p:spPr>
          <a:xfrm>
            <a:off x="556128" y="3248021"/>
            <a:ext cx="0" cy="1276346"/>
          </a:xfrm>
          <a:prstGeom prst="rect">
            <a:avLst/>
          </a:prstGeom>
          <a:gradFill>
            <a:gsLst>
              <a:gs pos="0">
                <a:srgbClr val="FF0000">
                  <a:alpha val="30196"/>
                </a:srgbClr>
              </a:gs>
              <a:gs pos="100000">
                <a:srgbClr val="FF0000">
                  <a:alpha val="0"/>
                </a:srgbClr>
              </a:gs>
            </a:gsLst>
            <a:lin ang="54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FFFFFF"/>
              </a:solidFill>
              <a:uFillTx/>
              <a:latin typeface="Calibri"/>
            </a:endParaRPr>
          </a:p>
        </p:txBody>
      </p:sp>
      <p:sp>
        <p:nvSpPr>
          <p:cNvPr id="17" name="OTLSHAPE_TB_00000000000000000000000000000000_TodayMarkerShape" hidden="1">
            <a:extLst>
              <a:ext uri="{FF2B5EF4-FFF2-40B4-BE49-F238E27FC236}">
                <a16:creationId xmlns:a16="http://schemas.microsoft.com/office/drawing/2014/main" id="{32B70316-BE44-DB8D-E53F-C686A3E9F9D9}"/>
              </a:ext>
            </a:extLst>
          </p:cNvPr>
          <p:cNvSpPr/>
          <p:nvPr/>
        </p:nvSpPr>
        <p:spPr>
          <a:xfrm>
            <a:off x="515310" y="3571874"/>
            <a:ext cx="85725" cy="95253"/>
          </a:xfrm>
          <a:custGeom>
            <a:avLst/>
            <a:gdLst>
              <a:gd name="f0" fmla="val 10800000"/>
              <a:gd name="f1" fmla="val 5400000"/>
              <a:gd name="f2" fmla="val 180"/>
              <a:gd name="f3" fmla="val w"/>
              <a:gd name="f4" fmla="val h"/>
              <a:gd name="f5" fmla="val ss"/>
              <a:gd name="f6" fmla="val 0"/>
              <a:gd name="f7" fmla="val 50000"/>
              <a:gd name="f8" fmla="+- 0 0 -360"/>
              <a:gd name="f9" fmla="+- 0 0 -270"/>
              <a:gd name="f10" fmla="+- 0 0 -180"/>
              <a:gd name="f11" fmla="+- 0 0 -90"/>
              <a:gd name="f12" fmla="abs f3"/>
              <a:gd name="f13" fmla="abs f4"/>
              <a:gd name="f14" fmla="abs f5"/>
              <a:gd name="f15" fmla="*/ f8 f0 1"/>
              <a:gd name="f16" fmla="*/ f9 f0 1"/>
              <a:gd name="f17" fmla="*/ f10 f0 1"/>
              <a:gd name="f18" fmla="*/ f11 f0 1"/>
              <a:gd name="f19" fmla="?: f12 f3 1"/>
              <a:gd name="f20" fmla="?: f13 f4 1"/>
              <a:gd name="f21" fmla="?: f14 f5 1"/>
              <a:gd name="f22" fmla="*/ f15 1 f2"/>
              <a:gd name="f23" fmla="*/ f16 1 f2"/>
              <a:gd name="f24" fmla="*/ f17 1 f2"/>
              <a:gd name="f25" fmla="*/ f18 1 f2"/>
              <a:gd name="f26" fmla="*/ f19 1 21600"/>
              <a:gd name="f27" fmla="*/ f20 1 21600"/>
              <a:gd name="f28" fmla="*/ 21600 f19 1"/>
              <a:gd name="f29" fmla="*/ 21600 f20 1"/>
              <a:gd name="f30" fmla="+- f22 0 f1"/>
              <a:gd name="f31" fmla="+- f23 0 f1"/>
              <a:gd name="f32" fmla="+- f24 0 f1"/>
              <a:gd name="f33" fmla="+- f25 0 f1"/>
              <a:gd name="f34" fmla="min f27 f26"/>
              <a:gd name="f35" fmla="*/ f28 1 f21"/>
              <a:gd name="f36" fmla="*/ f29 1 f21"/>
              <a:gd name="f37" fmla="val f35"/>
              <a:gd name="f38" fmla="val f36"/>
              <a:gd name="f39" fmla="*/ f6 f34 1"/>
              <a:gd name="f40" fmla="+- f38 0 f6"/>
              <a:gd name="f41" fmla="+- f37 0 f6"/>
              <a:gd name="f42" fmla="*/ f38 f34 1"/>
              <a:gd name="f43" fmla="*/ f37 f34 1"/>
              <a:gd name="f44" fmla="*/ f40 1 2"/>
              <a:gd name="f45" fmla="*/ f41 1 2"/>
              <a:gd name="f46" fmla="*/ f41 f7 1"/>
              <a:gd name="f47" fmla="+- f6 f44 0"/>
              <a:gd name="f48" fmla="*/ f46 1 200000"/>
              <a:gd name="f49" fmla="*/ f46 1 100000"/>
              <a:gd name="f50" fmla="+- f48 f45 0"/>
              <a:gd name="f51" fmla="*/ f48 f34 1"/>
              <a:gd name="f52" fmla="*/ f47 f34 1"/>
              <a:gd name="f53" fmla="*/ f49 f34 1"/>
              <a:gd name="f54" fmla="*/ f50 f34 1"/>
            </a:gdLst>
            <a:ahLst/>
            <a:cxnLst>
              <a:cxn ang="3cd4">
                <a:pos x="hc" y="t"/>
              </a:cxn>
              <a:cxn ang="0">
                <a:pos x="r" y="vc"/>
              </a:cxn>
              <a:cxn ang="cd4">
                <a:pos x="hc" y="b"/>
              </a:cxn>
              <a:cxn ang="cd2">
                <a:pos x="l" y="vc"/>
              </a:cxn>
              <a:cxn ang="f30">
                <a:pos x="f53" y="f39"/>
              </a:cxn>
              <a:cxn ang="f31">
                <a:pos x="f51" y="f52"/>
              </a:cxn>
              <a:cxn ang="f32">
                <a:pos x="f39" y="f42"/>
              </a:cxn>
              <a:cxn ang="f32">
                <a:pos x="f53" y="f42"/>
              </a:cxn>
              <a:cxn ang="f32">
                <a:pos x="f43" y="f42"/>
              </a:cxn>
              <a:cxn ang="f33">
                <a:pos x="f54" y="f52"/>
              </a:cxn>
            </a:cxnLst>
            <a:rect l="f51" t="f52" r="f54" b="f42"/>
            <a:pathLst>
              <a:path>
                <a:moveTo>
                  <a:pt x="f39" y="f42"/>
                </a:moveTo>
                <a:lnTo>
                  <a:pt x="f53" y="f39"/>
                </a:lnTo>
                <a:lnTo>
                  <a:pt x="f43" y="f42"/>
                </a:lnTo>
                <a:close/>
              </a:path>
            </a:pathLst>
          </a:custGeom>
          <a:solidFill>
            <a:srgbClr val="FF0000"/>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350" b="0" i="0" u="none" strike="noStrike" kern="1200" cap="none" spc="0" baseline="0">
              <a:solidFill>
                <a:srgbClr val="FFFFFF"/>
              </a:solidFill>
              <a:uFillTx/>
              <a:latin typeface="Calibri"/>
            </a:endParaRPr>
          </a:p>
        </p:txBody>
      </p:sp>
      <p:sp>
        <p:nvSpPr>
          <p:cNvPr id="18" name="OTLSHAPE_TB_00000000000000000000000000000000_TodayMarkerText" hidden="1">
            <a:extLst>
              <a:ext uri="{FF2B5EF4-FFF2-40B4-BE49-F238E27FC236}">
                <a16:creationId xmlns:a16="http://schemas.microsoft.com/office/drawing/2014/main" id="{91E508D0-7254-800F-A9CF-5B320C193C8C}"/>
              </a:ext>
            </a:extLst>
          </p:cNvPr>
          <p:cNvSpPr txBox="1"/>
          <p:nvPr/>
        </p:nvSpPr>
        <p:spPr>
          <a:xfrm>
            <a:off x="634145" y="3378067"/>
            <a:ext cx="189152" cy="92336"/>
          </a:xfrm>
          <a:prstGeom prst="rect">
            <a:avLst/>
          </a:prstGeom>
          <a:noFill/>
          <a:ln cap="flat">
            <a:noFill/>
          </a:ln>
        </p:spPr>
        <p:txBody>
          <a:bodyPr vert="horz" wrap="none" lIns="0" tIns="0" rIns="0" bIns="0" anchor="ctr"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600" b="0" i="0" u="none" strike="noStrike" kern="1200" cap="none" spc="0" baseline="0">
                <a:solidFill>
                  <a:srgbClr val="000000"/>
                </a:solidFill>
                <a:uFillTx/>
                <a:latin typeface="Calibri" pitchFamily="34"/>
              </a:rPr>
              <a:t>Today</a:t>
            </a:r>
          </a:p>
        </p:txBody>
      </p:sp>
      <p:sp>
        <p:nvSpPr>
          <p:cNvPr id="19" name="OTLSHAPE_TB_00000000000000000000000000000000_TimescaleInterval1">
            <a:extLst>
              <a:ext uri="{FF2B5EF4-FFF2-40B4-BE49-F238E27FC236}">
                <a16:creationId xmlns:a16="http://schemas.microsoft.com/office/drawing/2014/main" id="{E49F2348-A383-7A60-6711-DD000A317EF4}"/>
              </a:ext>
            </a:extLst>
          </p:cNvPr>
          <p:cNvSpPr txBox="1"/>
          <p:nvPr/>
        </p:nvSpPr>
        <p:spPr>
          <a:xfrm>
            <a:off x="603760" y="3035378"/>
            <a:ext cx="203417" cy="139537"/>
          </a:xfrm>
          <a:prstGeom prst="rect">
            <a:avLst/>
          </a:prstGeom>
          <a:noFill/>
          <a:ln cap="flat">
            <a:noFill/>
          </a:ln>
        </p:spPr>
        <p:txBody>
          <a:bodyPr vert="horz" wrap="none" lIns="0" tIns="0" rIns="0" bIns="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50" b="0" i="0" u="none" strike="noStrike" kern="1200" cap="none" spc="-14" baseline="0">
              <a:solidFill>
                <a:srgbClr val="FFFFFF"/>
              </a:solidFill>
              <a:uFillTx/>
              <a:latin typeface="Calibri" pitchFamily="34"/>
            </a:endParaRPr>
          </a:p>
        </p:txBody>
      </p:sp>
      <p:sp>
        <p:nvSpPr>
          <p:cNvPr id="20" name="OTLSHAPE_TB_00000000000000000000000000000000_TimescaleInterval2">
            <a:extLst>
              <a:ext uri="{FF2B5EF4-FFF2-40B4-BE49-F238E27FC236}">
                <a16:creationId xmlns:a16="http://schemas.microsoft.com/office/drawing/2014/main" id="{F8EFB141-3D7A-A10D-1E8F-D2E73086E54F}"/>
              </a:ext>
            </a:extLst>
          </p:cNvPr>
          <p:cNvSpPr txBox="1"/>
          <p:nvPr/>
        </p:nvSpPr>
        <p:spPr>
          <a:xfrm>
            <a:off x="693069" y="3029023"/>
            <a:ext cx="157496" cy="139537"/>
          </a:xfrm>
          <a:prstGeom prst="rect">
            <a:avLst/>
          </a:prstGeom>
          <a:noFill/>
          <a:ln cap="flat">
            <a:noFill/>
          </a:ln>
        </p:spPr>
        <p:txBody>
          <a:bodyPr vert="horz" wrap="none" lIns="0" tIns="0" rIns="0" bIns="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50" b="0" i="0" u="none" strike="noStrike" kern="1200" cap="none" spc="-14" baseline="0">
                <a:solidFill>
                  <a:srgbClr val="FFFFFF"/>
                </a:solidFill>
                <a:uFillTx/>
                <a:latin typeface="Calibri" pitchFamily="34"/>
              </a:rPr>
              <a:t>Juin</a:t>
            </a:r>
          </a:p>
        </p:txBody>
      </p:sp>
      <p:sp>
        <p:nvSpPr>
          <p:cNvPr id="21" name="OTLSHAPE_TB_00000000000000000000000000000000_TimescaleInterval3">
            <a:extLst>
              <a:ext uri="{FF2B5EF4-FFF2-40B4-BE49-F238E27FC236}">
                <a16:creationId xmlns:a16="http://schemas.microsoft.com/office/drawing/2014/main" id="{7770025E-C11A-B1B1-953D-C0E8CDC560DF}"/>
              </a:ext>
            </a:extLst>
          </p:cNvPr>
          <p:cNvSpPr txBox="1"/>
          <p:nvPr/>
        </p:nvSpPr>
        <p:spPr>
          <a:xfrm>
            <a:off x="2102557" y="3039611"/>
            <a:ext cx="118643" cy="139537"/>
          </a:xfrm>
          <a:prstGeom prst="rect">
            <a:avLst/>
          </a:prstGeom>
          <a:noFill/>
          <a:ln cap="flat">
            <a:noFill/>
          </a:ln>
        </p:spPr>
        <p:txBody>
          <a:bodyPr vert="horz" wrap="none" lIns="0" tIns="0" rIns="0" bIns="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50" b="0" i="0" u="none" strike="noStrike" kern="1200" cap="none" spc="-15" baseline="0">
                <a:solidFill>
                  <a:srgbClr val="FFFFFF"/>
                </a:solidFill>
                <a:uFillTx/>
                <a:latin typeface="Calibri" pitchFamily="34"/>
              </a:rPr>
              <a:t>Juillet</a:t>
            </a:r>
          </a:p>
        </p:txBody>
      </p:sp>
      <p:sp>
        <p:nvSpPr>
          <p:cNvPr id="22" name="OTLSHAPE_TB_00000000000000000000000000000000_TimescaleInterval4">
            <a:extLst>
              <a:ext uri="{FF2B5EF4-FFF2-40B4-BE49-F238E27FC236}">
                <a16:creationId xmlns:a16="http://schemas.microsoft.com/office/drawing/2014/main" id="{6A2DE3B5-F913-83D2-8422-21A60F7B5870}"/>
              </a:ext>
            </a:extLst>
          </p:cNvPr>
          <p:cNvSpPr txBox="1"/>
          <p:nvPr/>
        </p:nvSpPr>
        <p:spPr>
          <a:xfrm>
            <a:off x="2596607" y="3029023"/>
            <a:ext cx="180978" cy="139537"/>
          </a:xfrm>
          <a:prstGeom prst="rect">
            <a:avLst/>
          </a:prstGeom>
          <a:noFill/>
          <a:ln cap="flat">
            <a:noFill/>
          </a:ln>
        </p:spPr>
        <p:txBody>
          <a:bodyPr vert="horz" wrap="none" lIns="0" tIns="0" rIns="0" bIns="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50" b="0" i="0" u="none" strike="noStrike" kern="1200" cap="none" spc="-15" baseline="0">
                <a:solidFill>
                  <a:srgbClr val="FFFFFF"/>
                </a:solidFill>
                <a:uFillTx/>
                <a:latin typeface="Calibri" pitchFamily="34"/>
              </a:rPr>
              <a:t>Aout</a:t>
            </a:r>
          </a:p>
        </p:txBody>
      </p:sp>
      <p:sp>
        <p:nvSpPr>
          <p:cNvPr id="23" name="OTLSHAPE_TB_00000000000000000000000000000000_TimescaleInterval5">
            <a:extLst>
              <a:ext uri="{FF2B5EF4-FFF2-40B4-BE49-F238E27FC236}">
                <a16:creationId xmlns:a16="http://schemas.microsoft.com/office/drawing/2014/main" id="{1718B6E0-5BCA-EA2E-9C01-3624083E507A}"/>
              </a:ext>
            </a:extLst>
          </p:cNvPr>
          <p:cNvSpPr txBox="1"/>
          <p:nvPr/>
        </p:nvSpPr>
        <p:spPr>
          <a:xfrm>
            <a:off x="3054219" y="3029023"/>
            <a:ext cx="485016" cy="139537"/>
          </a:xfrm>
          <a:prstGeom prst="rect">
            <a:avLst/>
          </a:prstGeom>
          <a:noFill/>
          <a:ln cap="flat">
            <a:noFill/>
          </a:ln>
        </p:spPr>
        <p:txBody>
          <a:bodyPr vert="horz" wrap="none" lIns="0" tIns="0" rIns="0" bIns="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50" b="0" i="0" u="none" strike="noStrike" kern="1200" cap="none" spc="-14" baseline="0">
                <a:solidFill>
                  <a:srgbClr val="FFFFFF"/>
                </a:solidFill>
                <a:uFillTx/>
                <a:latin typeface="Calibri" pitchFamily="34"/>
              </a:rPr>
              <a:t>Septembre</a:t>
            </a:r>
          </a:p>
        </p:txBody>
      </p:sp>
      <p:sp>
        <p:nvSpPr>
          <p:cNvPr id="24" name="OTLSHAPE_TB_00000000000000000000000000000000_TimescaleInterval6">
            <a:extLst>
              <a:ext uri="{FF2B5EF4-FFF2-40B4-BE49-F238E27FC236}">
                <a16:creationId xmlns:a16="http://schemas.microsoft.com/office/drawing/2014/main" id="{A99ECCA2-042D-E5C5-7183-972C2E6D17CD}"/>
              </a:ext>
            </a:extLst>
          </p:cNvPr>
          <p:cNvSpPr txBox="1"/>
          <p:nvPr/>
        </p:nvSpPr>
        <p:spPr>
          <a:xfrm>
            <a:off x="6027679" y="3035378"/>
            <a:ext cx="512813" cy="101516"/>
          </a:xfrm>
          <a:prstGeom prst="rect">
            <a:avLst/>
          </a:prstGeom>
          <a:noFill/>
          <a:ln cap="flat">
            <a:noFill/>
          </a:ln>
        </p:spPr>
        <p:txBody>
          <a:bodyPr vert="horz" wrap="none" lIns="0" tIns="0" rIns="0" bIns="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50" b="0" i="0" u="none" strike="noStrike" kern="1200" cap="none" spc="-17" baseline="0">
                <a:solidFill>
                  <a:srgbClr val="FFFFFF"/>
                </a:solidFill>
                <a:uFillTx/>
                <a:latin typeface="Calibri" pitchFamily="34"/>
              </a:rPr>
              <a:t>Octobre</a:t>
            </a:r>
          </a:p>
        </p:txBody>
      </p:sp>
      <p:sp>
        <p:nvSpPr>
          <p:cNvPr id="25" name="OTLSHAPE_TB_00000000000000000000000000000000_TimescaleInterval7">
            <a:extLst>
              <a:ext uri="{FF2B5EF4-FFF2-40B4-BE49-F238E27FC236}">
                <a16:creationId xmlns:a16="http://schemas.microsoft.com/office/drawing/2014/main" id="{1460D779-6216-9602-BB14-29A2A72D1FA7}"/>
              </a:ext>
            </a:extLst>
          </p:cNvPr>
          <p:cNvSpPr txBox="1"/>
          <p:nvPr/>
        </p:nvSpPr>
        <p:spPr>
          <a:xfrm>
            <a:off x="5958248" y="3035378"/>
            <a:ext cx="187022" cy="139537"/>
          </a:xfrm>
          <a:prstGeom prst="rect">
            <a:avLst/>
          </a:prstGeom>
          <a:noFill/>
          <a:ln cap="flat">
            <a:noFill/>
          </a:ln>
        </p:spPr>
        <p:txBody>
          <a:bodyPr vert="horz" wrap="none" lIns="0" tIns="0" rIns="0" bIns="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50" b="0" i="0" u="none" strike="noStrike" kern="1200" cap="none" spc="-15" baseline="0">
              <a:solidFill>
                <a:srgbClr val="FFFFFF"/>
              </a:solidFill>
              <a:uFillTx/>
              <a:latin typeface="Calibri" pitchFamily="34"/>
            </a:endParaRPr>
          </a:p>
        </p:txBody>
      </p:sp>
      <p:sp>
        <p:nvSpPr>
          <p:cNvPr id="26" name="OTLSHAPE_TB_00000000000000000000000000000000_TimescaleInterval9">
            <a:extLst>
              <a:ext uri="{FF2B5EF4-FFF2-40B4-BE49-F238E27FC236}">
                <a16:creationId xmlns:a16="http://schemas.microsoft.com/office/drawing/2014/main" id="{945A36EE-AD08-4922-3C77-710C6FB6747C}"/>
              </a:ext>
            </a:extLst>
          </p:cNvPr>
          <p:cNvSpPr txBox="1"/>
          <p:nvPr/>
        </p:nvSpPr>
        <p:spPr>
          <a:xfrm>
            <a:off x="8019874" y="3061954"/>
            <a:ext cx="235640" cy="139537"/>
          </a:xfrm>
          <a:prstGeom prst="rect">
            <a:avLst/>
          </a:prstGeom>
          <a:noFill/>
          <a:ln cap="flat">
            <a:noFill/>
          </a:ln>
        </p:spPr>
        <p:txBody>
          <a:bodyPr vert="horz" wrap="none" lIns="0" tIns="0" rIns="0" bIns="0" anchor="ctr" anchorCtr="0" compatLnSpc="1">
            <a:no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50" b="0" i="0" u="none" strike="noStrike" kern="1200" cap="none" spc="-15" baseline="0">
                <a:solidFill>
                  <a:srgbClr val="FFFFFF"/>
                </a:solidFill>
                <a:uFillTx/>
                <a:latin typeface="Calibri" pitchFamily="34"/>
              </a:rPr>
              <a:t>Novembre</a:t>
            </a:r>
          </a:p>
        </p:txBody>
      </p:sp>
      <p:sp>
        <p:nvSpPr>
          <p:cNvPr id="27" name="OTLSHAPE_T_7c518fb37f2142bb8e0445920d0403b5_ShapePercentage" hidden="1">
            <a:extLst>
              <a:ext uri="{FF2B5EF4-FFF2-40B4-BE49-F238E27FC236}">
                <a16:creationId xmlns:a16="http://schemas.microsoft.com/office/drawing/2014/main" id="{73240795-3123-ABFE-1BD7-7116540C31F9}"/>
              </a:ext>
            </a:extLst>
          </p:cNvPr>
          <p:cNvSpPr/>
          <p:nvPr/>
        </p:nvSpPr>
        <p:spPr>
          <a:xfrm>
            <a:off x="3029672" y="3724278"/>
            <a:ext cx="0" cy="0"/>
          </a:xfrm>
          <a:custGeom>
            <a:avLst/>
            <a:gdLst>
              <a:gd name="f0" fmla="val 10800000"/>
              <a:gd name="f1" fmla="val 5400000"/>
              <a:gd name="f2" fmla="val 180"/>
              <a:gd name="f3" fmla="val w"/>
              <a:gd name="f4" fmla="val h"/>
              <a:gd name="f5" fmla="val ss"/>
              <a:gd name="f6" fmla="val 0"/>
              <a:gd name="f7" fmla="val 50000"/>
              <a:gd name="f8" fmla="+- 0 0 -360"/>
              <a:gd name="f9" fmla="+- 0 0 -270"/>
              <a:gd name="f10" fmla="+- 0 0 -180"/>
              <a:gd name="f11" fmla="abs f3"/>
              <a:gd name="f12" fmla="abs f4"/>
              <a:gd name="f13" fmla="abs f5"/>
              <a:gd name="f14" fmla="*/ f8 f0 1"/>
              <a:gd name="f15" fmla="*/ f9 f0 1"/>
              <a:gd name="f16" fmla="*/ f10 f0 1"/>
              <a:gd name="f17" fmla="?: f11 f3 1"/>
              <a:gd name="f18" fmla="?: f12 f4 1"/>
              <a:gd name="f19" fmla="?: f13 f5 1"/>
              <a:gd name="f20" fmla="*/ f14 1 f2"/>
              <a:gd name="f21" fmla="*/ f15 1 f2"/>
              <a:gd name="f22" fmla="*/ f16 1 f2"/>
              <a:gd name="f23" fmla="*/ f17 1 21600"/>
              <a:gd name="f24" fmla="*/ f18 1 21600"/>
              <a:gd name="f25" fmla="*/ 21600 f17 1"/>
              <a:gd name="f26" fmla="*/ 21600 f18 1"/>
              <a:gd name="f27" fmla="+- f20 0 f1"/>
              <a:gd name="f28" fmla="+- f21 0 f1"/>
              <a:gd name="f29" fmla="+- f22 0 f1"/>
              <a:gd name="f30" fmla="min f24 f23"/>
              <a:gd name="f31" fmla="*/ f25 1 f19"/>
              <a:gd name="f32" fmla="*/ f26 1 f19"/>
              <a:gd name="f33" fmla="val f31"/>
              <a:gd name="f34" fmla="val f32"/>
              <a:gd name="f35" fmla="*/ f6 f30 1"/>
              <a:gd name="f36" fmla="+- f34 0 f6"/>
              <a:gd name="f37" fmla="+- f33 0 f6"/>
              <a:gd name="f38" fmla="*/ f34 f30 1"/>
              <a:gd name="f39" fmla="*/ f33 f30 1"/>
              <a:gd name="f40" fmla="*/ f36 1 2"/>
              <a:gd name="f41" fmla="min f37 f36"/>
              <a:gd name="f42" fmla="+- f6 f40 0"/>
              <a:gd name="f43" fmla="*/ f41 f7 1"/>
              <a:gd name="f44" fmla="*/ f43 1 100000"/>
              <a:gd name="f45" fmla="*/ f42 f30 1"/>
              <a:gd name="f46" fmla="+- f33 0 f44"/>
              <a:gd name="f47" fmla="*/ f44 f30 1"/>
              <a:gd name="f48" fmla="*/ f46 1 2"/>
              <a:gd name="f49" fmla="+- f46 0 f44"/>
              <a:gd name="f50" fmla="*/ f46 f30 1"/>
              <a:gd name="f51" fmla="?: f49 f44 f6"/>
              <a:gd name="f52" fmla="?: f49 f46 f33"/>
              <a:gd name="f53" fmla="*/ f48 f30 1"/>
              <a:gd name="f54" fmla="*/ f51 f30 1"/>
              <a:gd name="f55" fmla="*/ f52 f30 1"/>
            </a:gdLst>
            <a:ahLst/>
            <a:cxnLst>
              <a:cxn ang="3cd4">
                <a:pos x="hc" y="t"/>
              </a:cxn>
              <a:cxn ang="0">
                <a:pos x="r" y="vc"/>
              </a:cxn>
              <a:cxn ang="cd4">
                <a:pos x="hc" y="b"/>
              </a:cxn>
              <a:cxn ang="cd2">
                <a:pos x="l" y="vc"/>
              </a:cxn>
              <a:cxn ang="f27">
                <a:pos x="f53" y="f35"/>
              </a:cxn>
              <a:cxn ang="f28">
                <a:pos x="f47" y="f45"/>
              </a:cxn>
              <a:cxn ang="f29">
                <a:pos x="f53" y="f38"/>
              </a:cxn>
            </a:cxnLst>
            <a:rect l="f54" t="f35" r="f55" b="f38"/>
            <a:pathLst>
              <a:path>
                <a:moveTo>
                  <a:pt x="f35" y="f35"/>
                </a:moveTo>
                <a:lnTo>
                  <a:pt x="f50" y="f35"/>
                </a:lnTo>
                <a:lnTo>
                  <a:pt x="f39" y="f45"/>
                </a:lnTo>
                <a:lnTo>
                  <a:pt x="f50" y="f38"/>
                </a:lnTo>
                <a:lnTo>
                  <a:pt x="f35" y="f38"/>
                </a:lnTo>
                <a:lnTo>
                  <a:pt x="f47" y="f45"/>
                </a:lnTo>
                <a:close/>
              </a:path>
            </a:pathLst>
          </a:custGeom>
          <a:solidFill>
            <a:srgbClr val="000000">
              <a:alpha val="34902"/>
            </a:srgbClr>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350" b="0" i="0" u="none" strike="noStrike" kern="1200" cap="none" spc="0" baseline="0">
              <a:solidFill>
                <a:srgbClr val="000000"/>
              </a:solidFill>
              <a:uFillTx/>
              <a:latin typeface="Calibri"/>
            </a:endParaRPr>
          </a:p>
        </p:txBody>
      </p:sp>
      <p:sp>
        <p:nvSpPr>
          <p:cNvPr id="28" name="OTLSHAPE_T_be3ae38f60b3402d8a13f1e91eec41f5_ShapePercentage" hidden="1">
            <a:extLst>
              <a:ext uri="{FF2B5EF4-FFF2-40B4-BE49-F238E27FC236}">
                <a16:creationId xmlns:a16="http://schemas.microsoft.com/office/drawing/2014/main" id="{4379F550-E8E6-24AA-C0D5-51856CDE8B76}"/>
              </a:ext>
            </a:extLst>
          </p:cNvPr>
          <p:cNvSpPr/>
          <p:nvPr/>
        </p:nvSpPr>
        <p:spPr>
          <a:xfrm>
            <a:off x="3640784" y="3952878"/>
            <a:ext cx="0" cy="0"/>
          </a:xfrm>
          <a:custGeom>
            <a:avLst/>
            <a:gdLst>
              <a:gd name="f0" fmla="val 10800000"/>
              <a:gd name="f1" fmla="val 5400000"/>
              <a:gd name="f2" fmla="val 180"/>
              <a:gd name="f3" fmla="val w"/>
              <a:gd name="f4" fmla="val h"/>
              <a:gd name="f5" fmla="val ss"/>
              <a:gd name="f6" fmla="val 0"/>
              <a:gd name="f7" fmla="val 50000"/>
              <a:gd name="f8" fmla="+- 0 0 -360"/>
              <a:gd name="f9" fmla="+- 0 0 -270"/>
              <a:gd name="f10" fmla="+- 0 0 -180"/>
              <a:gd name="f11" fmla="abs f3"/>
              <a:gd name="f12" fmla="abs f4"/>
              <a:gd name="f13" fmla="abs f5"/>
              <a:gd name="f14" fmla="*/ f8 f0 1"/>
              <a:gd name="f15" fmla="*/ f9 f0 1"/>
              <a:gd name="f16" fmla="*/ f10 f0 1"/>
              <a:gd name="f17" fmla="?: f11 f3 1"/>
              <a:gd name="f18" fmla="?: f12 f4 1"/>
              <a:gd name="f19" fmla="?: f13 f5 1"/>
              <a:gd name="f20" fmla="*/ f14 1 f2"/>
              <a:gd name="f21" fmla="*/ f15 1 f2"/>
              <a:gd name="f22" fmla="*/ f16 1 f2"/>
              <a:gd name="f23" fmla="*/ f17 1 21600"/>
              <a:gd name="f24" fmla="*/ f18 1 21600"/>
              <a:gd name="f25" fmla="*/ 21600 f17 1"/>
              <a:gd name="f26" fmla="*/ 21600 f18 1"/>
              <a:gd name="f27" fmla="+- f20 0 f1"/>
              <a:gd name="f28" fmla="+- f21 0 f1"/>
              <a:gd name="f29" fmla="+- f22 0 f1"/>
              <a:gd name="f30" fmla="min f24 f23"/>
              <a:gd name="f31" fmla="*/ f25 1 f19"/>
              <a:gd name="f32" fmla="*/ f26 1 f19"/>
              <a:gd name="f33" fmla="val f31"/>
              <a:gd name="f34" fmla="val f32"/>
              <a:gd name="f35" fmla="*/ f6 f30 1"/>
              <a:gd name="f36" fmla="+- f34 0 f6"/>
              <a:gd name="f37" fmla="+- f33 0 f6"/>
              <a:gd name="f38" fmla="*/ f34 f30 1"/>
              <a:gd name="f39" fmla="*/ f33 f30 1"/>
              <a:gd name="f40" fmla="*/ f36 1 2"/>
              <a:gd name="f41" fmla="min f37 f36"/>
              <a:gd name="f42" fmla="+- f6 f40 0"/>
              <a:gd name="f43" fmla="*/ f41 f7 1"/>
              <a:gd name="f44" fmla="*/ f43 1 100000"/>
              <a:gd name="f45" fmla="*/ f42 f30 1"/>
              <a:gd name="f46" fmla="+- f33 0 f44"/>
              <a:gd name="f47" fmla="*/ f44 f30 1"/>
              <a:gd name="f48" fmla="*/ f46 1 2"/>
              <a:gd name="f49" fmla="+- f46 0 f44"/>
              <a:gd name="f50" fmla="*/ f46 f30 1"/>
              <a:gd name="f51" fmla="?: f49 f44 f6"/>
              <a:gd name="f52" fmla="?: f49 f46 f33"/>
              <a:gd name="f53" fmla="*/ f48 f30 1"/>
              <a:gd name="f54" fmla="*/ f51 f30 1"/>
              <a:gd name="f55" fmla="*/ f52 f30 1"/>
            </a:gdLst>
            <a:ahLst/>
            <a:cxnLst>
              <a:cxn ang="3cd4">
                <a:pos x="hc" y="t"/>
              </a:cxn>
              <a:cxn ang="0">
                <a:pos x="r" y="vc"/>
              </a:cxn>
              <a:cxn ang="cd4">
                <a:pos x="hc" y="b"/>
              </a:cxn>
              <a:cxn ang="cd2">
                <a:pos x="l" y="vc"/>
              </a:cxn>
              <a:cxn ang="f27">
                <a:pos x="f53" y="f35"/>
              </a:cxn>
              <a:cxn ang="f28">
                <a:pos x="f47" y="f45"/>
              </a:cxn>
              <a:cxn ang="f29">
                <a:pos x="f53" y="f38"/>
              </a:cxn>
            </a:cxnLst>
            <a:rect l="f54" t="f35" r="f55" b="f38"/>
            <a:pathLst>
              <a:path>
                <a:moveTo>
                  <a:pt x="f35" y="f35"/>
                </a:moveTo>
                <a:lnTo>
                  <a:pt x="f50" y="f35"/>
                </a:lnTo>
                <a:lnTo>
                  <a:pt x="f39" y="f45"/>
                </a:lnTo>
                <a:lnTo>
                  <a:pt x="f50" y="f38"/>
                </a:lnTo>
                <a:lnTo>
                  <a:pt x="f35" y="f38"/>
                </a:lnTo>
                <a:lnTo>
                  <a:pt x="f47" y="f45"/>
                </a:lnTo>
                <a:close/>
              </a:path>
            </a:pathLst>
          </a:custGeom>
          <a:solidFill>
            <a:srgbClr val="000000">
              <a:alpha val="34902"/>
            </a:srgbClr>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350" b="0" i="0" u="none" strike="noStrike" kern="1200" cap="none" spc="0" baseline="0">
              <a:solidFill>
                <a:srgbClr val="000000"/>
              </a:solidFill>
              <a:uFillTx/>
              <a:latin typeface="Calibri"/>
            </a:endParaRPr>
          </a:p>
        </p:txBody>
      </p:sp>
      <p:sp>
        <p:nvSpPr>
          <p:cNvPr id="29" name="OTLSHAPE_T_9aa183d65df24b0c8fecd0a002471583_ShapePercentage" hidden="1">
            <a:extLst>
              <a:ext uri="{FF2B5EF4-FFF2-40B4-BE49-F238E27FC236}">
                <a16:creationId xmlns:a16="http://schemas.microsoft.com/office/drawing/2014/main" id="{082AFEE2-0FF3-DBB7-2712-513947457D89}"/>
              </a:ext>
            </a:extLst>
          </p:cNvPr>
          <p:cNvSpPr/>
          <p:nvPr/>
        </p:nvSpPr>
        <p:spPr>
          <a:xfrm>
            <a:off x="3640784" y="4181478"/>
            <a:ext cx="0" cy="0"/>
          </a:xfrm>
          <a:custGeom>
            <a:avLst/>
            <a:gdLst>
              <a:gd name="f0" fmla="val 10800000"/>
              <a:gd name="f1" fmla="val 5400000"/>
              <a:gd name="f2" fmla="val 180"/>
              <a:gd name="f3" fmla="val w"/>
              <a:gd name="f4" fmla="val h"/>
              <a:gd name="f5" fmla="val ss"/>
              <a:gd name="f6" fmla="val 0"/>
              <a:gd name="f7" fmla="val 50000"/>
              <a:gd name="f8" fmla="+- 0 0 -360"/>
              <a:gd name="f9" fmla="+- 0 0 -270"/>
              <a:gd name="f10" fmla="+- 0 0 -180"/>
              <a:gd name="f11" fmla="abs f3"/>
              <a:gd name="f12" fmla="abs f4"/>
              <a:gd name="f13" fmla="abs f5"/>
              <a:gd name="f14" fmla="*/ f8 f0 1"/>
              <a:gd name="f15" fmla="*/ f9 f0 1"/>
              <a:gd name="f16" fmla="*/ f10 f0 1"/>
              <a:gd name="f17" fmla="?: f11 f3 1"/>
              <a:gd name="f18" fmla="?: f12 f4 1"/>
              <a:gd name="f19" fmla="?: f13 f5 1"/>
              <a:gd name="f20" fmla="*/ f14 1 f2"/>
              <a:gd name="f21" fmla="*/ f15 1 f2"/>
              <a:gd name="f22" fmla="*/ f16 1 f2"/>
              <a:gd name="f23" fmla="*/ f17 1 21600"/>
              <a:gd name="f24" fmla="*/ f18 1 21600"/>
              <a:gd name="f25" fmla="*/ 21600 f17 1"/>
              <a:gd name="f26" fmla="*/ 21600 f18 1"/>
              <a:gd name="f27" fmla="+- f20 0 f1"/>
              <a:gd name="f28" fmla="+- f21 0 f1"/>
              <a:gd name="f29" fmla="+- f22 0 f1"/>
              <a:gd name="f30" fmla="min f24 f23"/>
              <a:gd name="f31" fmla="*/ f25 1 f19"/>
              <a:gd name="f32" fmla="*/ f26 1 f19"/>
              <a:gd name="f33" fmla="val f31"/>
              <a:gd name="f34" fmla="val f32"/>
              <a:gd name="f35" fmla="*/ f6 f30 1"/>
              <a:gd name="f36" fmla="+- f34 0 f6"/>
              <a:gd name="f37" fmla="+- f33 0 f6"/>
              <a:gd name="f38" fmla="*/ f34 f30 1"/>
              <a:gd name="f39" fmla="*/ f33 f30 1"/>
              <a:gd name="f40" fmla="*/ f36 1 2"/>
              <a:gd name="f41" fmla="min f37 f36"/>
              <a:gd name="f42" fmla="+- f6 f40 0"/>
              <a:gd name="f43" fmla="*/ f41 f7 1"/>
              <a:gd name="f44" fmla="*/ f43 1 100000"/>
              <a:gd name="f45" fmla="*/ f42 f30 1"/>
              <a:gd name="f46" fmla="+- f33 0 f44"/>
              <a:gd name="f47" fmla="*/ f44 f30 1"/>
              <a:gd name="f48" fmla="*/ f46 1 2"/>
              <a:gd name="f49" fmla="+- f46 0 f44"/>
              <a:gd name="f50" fmla="*/ f46 f30 1"/>
              <a:gd name="f51" fmla="?: f49 f44 f6"/>
              <a:gd name="f52" fmla="?: f49 f46 f33"/>
              <a:gd name="f53" fmla="*/ f48 f30 1"/>
              <a:gd name="f54" fmla="*/ f51 f30 1"/>
              <a:gd name="f55" fmla="*/ f52 f30 1"/>
            </a:gdLst>
            <a:ahLst/>
            <a:cxnLst>
              <a:cxn ang="3cd4">
                <a:pos x="hc" y="t"/>
              </a:cxn>
              <a:cxn ang="0">
                <a:pos x="r" y="vc"/>
              </a:cxn>
              <a:cxn ang="cd4">
                <a:pos x="hc" y="b"/>
              </a:cxn>
              <a:cxn ang="cd2">
                <a:pos x="l" y="vc"/>
              </a:cxn>
              <a:cxn ang="f27">
                <a:pos x="f53" y="f35"/>
              </a:cxn>
              <a:cxn ang="f28">
                <a:pos x="f47" y="f45"/>
              </a:cxn>
              <a:cxn ang="f29">
                <a:pos x="f53" y="f38"/>
              </a:cxn>
            </a:cxnLst>
            <a:rect l="f54" t="f35" r="f55" b="f38"/>
            <a:pathLst>
              <a:path>
                <a:moveTo>
                  <a:pt x="f35" y="f35"/>
                </a:moveTo>
                <a:lnTo>
                  <a:pt x="f50" y="f35"/>
                </a:lnTo>
                <a:lnTo>
                  <a:pt x="f39" y="f45"/>
                </a:lnTo>
                <a:lnTo>
                  <a:pt x="f50" y="f38"/>
                </a:lnTo>
                <a:lnTo>
                  <a:pt x="f35" y="f38"/>
                </a:lnTo>
                <a:lnTo>
                  <a:pt x="f47" y="f45"/>
                </a:lnTo>
                <a:close/>
              </a:path>
            </a:pathLst>
          </a:custGeom>
          <a:solidFill>
            <a:srgbClr val="000000">
              <a:alpha val="34902"/>
            </a:srgbClr>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350" b="0" i="0" u="none" strike="noStrike" kern="1200" cap="none" spc="0" baseline="0">
              <a:solidFill>
                <a:srgbClr val="000000"/>
              </a:solidFill>
              <a:uFillTx/>
              <a:latin typeface="Calibri"/>
            </a:endParaRPr>
          </a:p>
        </p:txBody>
      </p:sp>
      <p:sp>
        <p:nvSpPr>
          <p:cNvPr id="30" name="OTLSHAPE_T_06a6a20021ea4acdac20b41f7b37b0dd_ShapePercentage" hidden="1">
            <a:extLst>
              <a:ext uri="{FF2B5EF4-FFF2-40B4-BE49-F238E27FC236}">
                <a16:creationId xmlns:a16="http://schemas.microsoft.com/office/drawing/2014/main" id="{728C15EC-DBD5-938D-C80B-135B9C155AB7}"/>
              </a:ext>
            </a:extLst>
          </p:cNvPr>
          <p:cNvSpPr/>
          <p:nvPr/>
        </p:nvSpPr>
        <p:spPr>
          <a:xfrm>
            <a:off x="5092275" y="4410078"/>
            <a:ext cx="0" cy="0"/>
          </a:xfrm>
          <a:custGeom>
            <a:avLst/>
            <a:gdLst>
              <a:gd name="f0" fmla="val 10800000"/>
              <a:gd name="f1" fmla="val 5400000"/>
              <a:gd name="f2" fmla="val 180"/>
              <a:gd name="f3" fmla="val w"/>
              <a:gd name="f4" fmla="val h"/>
              <a:gd name="f5" fmla="val ss"/>
              <a:gd name="f6" fmla="val 0"/>
              <a:gd name="f7" fmla="val 50000"/>
              <a:gd name="f8" fmla="+- 0 0 -360"/>
              <a:gd name="f9" fmla="+- 0 0 -270"/>
              <a:gd name="f10" fmla="+- 0 0 -180"/>
              <a:gd name="f11" fmla="abs f3"/>
              <a:gd name="f12" fmla="abs f4"/>
              <a:gd name="f13" fmla="abs f5"/>
              <a:gd name="f14" fmla="*/ f8 f0 1"/>
              <a:gd name="f15" fmla="*/ f9 f0 1"/>
              <a:gd name="f16" fmla="*/ f10 f0 1"/>
              <a:gd name="f17" fmla="?: f11 f3 1"/>
              <a:gd name="f18" fmla="?: f12 f4 1"/>
              <a:gd name="f19" fmla="?: f13 f5 1"/>
              <a:gd name="f20" fmla="*/ f14 1 f2"/>
              <a:gd name="f21" fmla="*/ f15 1 f2"/>
              <a:gd name="f22" fmla="*/ f16 1 f2"/>
              <a:gd name="f23" fmla="*/ f17 1 21600"/>
              <a:gd name="f24" fmla="*/ f18 1 21600"/>
              <a:gd name="f25" fmla="*/ 21600 f17 1"/>
              <a:gd name="f26" fmla="*/ 21600 f18 1"/>
              <a:gd name="f27" fmla="+- f20 0 f1"/>
              <a:gd name="f28" fmla="+- f21 0 f1"/>
              <a:gd name="f29" fmla="+- f22 0 f1"/>
              <a:gd name="f30" fmla="min f24 f23"/>
              <a:gd name="f31" fmla="*/ f25 1 f19"/>
              <a:gd name="f32" fmla="*/ f26 1 f19"/>
              <a:gd name="f33" fmla="val f31"/>
              <a:gd name="f34" fmla="val f32"/>
              <a:gd name="f35" fmla="*/ f6 f30 1"/>
              <a:gd name="f36" fmla="+- f34 0 f6"/>
              <a:gd name="f37" fmla="+- f33 0 f6"/>
              <a:gd name="f38" fmla="*/ f34 f30 1"/>
              <a:gd name="f39" fmla="*/ f33 f30 1"/>
              <a:gd name="f40" fmla="*/ f36 1 2"/>
              <a:gd name="f41" fmla="min f37 f36"/>
              <a:gd name="f42" fmla="+- f6 f40 0"/>
              <a:gd name="f43" fmla="*/ f41 f7 1"/>
              <a:gd name="f44" fmla="*/ f43 1 100000"/>
              <a:gd name="f45" fmla="*/ f42 f30 1"/>
              <a:gd name="f46" fmla="+- f33 0 f44"/>
              <a:gd name="f47" fmla="*/ f44 f30 1"/>
              <a:gd name="f48" fmla="*/ f46 1 2"/>
              <a:gd name="f49" fmla="+- f46 0 f44"/>
              <a:gd name="f50" fmla="*/ f46 f30 1"/>
              <a:gd name="f51" fmla="?: f49 f44 f6"/>
              <a:gd name="f52" fmla="?: f49 f46 f33"/>
              <a:gd name="f53" fmla="*/ f48 f30 1"/>
              <a:gd name="f54" fmla="*/ f51 f30 1"/>
              <a:gd name="f55" fmla="*/ f52 f30 1"/>
            </a:gdLst>
            <a:ahLst/>
            <a:cxnLst>
              <a:cxn ang="3cd4">
                <a:pos x="hc" y="t"/>
              </a:cxn>
              <a:cxn ang="0">
                <a:pos x="r" y="vc"/>
              </a:cxn>
              <a:cxn ang="cd4">
                <a:pos x="hc" y="b"/>
              </a:cxn>
              <a:cxn ang="cd2">
                <a:pos x="l" y="vc"/>
              </a:cxn>
              <a:cxn ang="f27">
                <a:pos x="f53" y="f35"/>
              </a:cxn>
              <a:cxn ang="f28">
                <a:pos x="f47" y="f45"/>
              </a:cxn>
              <a:cxn ang="f29">
                <a:pos x="f53" y="f38"/>
              </a:cxn>
            </a:cxnLst>
            <a:rect l="f54" t="f35" r="f55" b="f38"/>
            <a:pathLst>
              <a:path>
                <a:moveTo>
                  <a:pt x="f35" y="f35"/>
                </a:moveTo>
                <a:lnTo>
                  <a:pt x="f50" y="f35"/>
                </a:lnTo>
                <a:lnTo>
                  <a:pt x="f39" y="f45"/>
                </a:lnTo>
                <a:lnTo>
                  <a:pt x="f50" y="f38"/>
                </a:lnTo>
                <a:lnTo>
                  <a:pt x="f35" y="f38"/>
                </a:lnTo>
                <a:lnTo>
                  <a:pt x="f47" y="f45"/>
                </a:lnTo>
                <a:close/>
              </a:path>
            </a:pathLst>
          </a:custGeom>
          <a:solidFill>
            <a:srgbClr val="000000">
              <a:alpha val="34902"/>
            </a:srgbClr>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350" b="0" i="0" u="none" strike="noStrike" kern="1200" cap="none" spc="0" baseline="0">
              <a:solidFill>
                <a:srgbClr val="000000"/>
              </a:solidFill>
              <a:uFillTx/>
              <a:latin typeface="Calibri"/>
            </a:endParaRPr>
          </a:p>
        </p:txBody>
      </p:sp>
      <p:sp>
        <p:nvSpPr>
          <p:cNvPr id="31" name="OTLSHAPE_T_e6f5c918bdd649a1ac919cf22468a23b_ShapePercentage" hidden="1">
            <a:extLst>
              <a:ext uri="{FF2B5EF4-FFF2-40B4-BE49-F238E27FC236}">
                <a16:creationId xmlns:a16="http://schemas.microsoft.com/office/drawing/2014/main" id="{0E296611-ACD5-D643-2AA9-B0365885D822}"/>
              </a:ext>
            </a:extLst>
          </p:cNvPr>
          <p:cNvSpPr/>
          <p:nvPr/>
        </p:nvSpPr>
        <p:spPr>
          <a:xfrm>
            <a:off x="5095804" y="4638678"/>
            <a:ext cx="0" cy="0"/>
          </a:xfrm>
          <a:custGeom>
            <a:avLst/>
            <a:gdLst>
              <a:gd name="f0" fmla="val 10800000"/>
              <a:gd name="f1" fmla="val 5400000"/>
              <a:gd name="f2" fmla="val 180"/>
              <a:gd name="f3" fmla="val w"/>
              <a:gd name="f4" fmla="val h"/>
              <a:gd name="f5" fmla="val ss"/>
              <a:gd name="f6" fmla="val 0"/>
              <a:gd name="f7" fmla="val 50000"/>
              <a:gd name="f8" fmla="+- 0 0 -360"/>
              <a:gd name="f9" fmla="+- 0 0 -270"/>
              <a:gd name="f10" fmla="+- 0 0 -180"/>
              <a:gd name="f11" fmla="abs f3"/>
              <a:gd name="f12" fmla="abs f4"/>
              <a:gd name="f13" fmla="abs f5"/>
              <a:gd name="f14" fmla="*/ f8 f0 1"/>
              <a:gd name="f15" fmla="*/ f9 f0 1"/>
              <a:gd name="f16" fmla="*/ f10 f0 1"/>
              <a:gd name="f17" fmla="?: f11 f3 1"/>
              <a:gd name="f18" fmla="?: f12 f4 1"/>
              <a:gd name="f19" fmla="?: f13 f5 1"/>
              <a:gd name="f20" fmla="*/ f14 1 f2"/>
              <a:gd name="f21" fmla="*/ f15 1 f2"/>
              <a:gd name="f22" fmla="*/ f16 1 f2"/>
              <a:gd name="f23" fmla="*/ f17 1 21600"/>
              <a:gd name="f24" fmla="*/ f18 1 21600"/>
              <a:gd name="f25" fmla="*/ 21600 f17 1"/>
              <a:gd name="f26" fmla="*/ 21600 f18 1"/>
              <a:gd name="f27" fmla="+- f20 0 f1"/>
              <a:gd name="f28" fmla="+- f21 0 f1"/>
              <a:gd name="f29" fmla="+- f22 0 f1"/>
              <a:gd name="f30" fmla="min f24 f23"/>
              <a:gd name="f31" fmla="*/ f25 1 f19"/>
              <a:gd name="f32" fmla="*/ f26 1 f19"/>
              <a:gd name="f33" fmla="val f31"/>
              <a:gd name="f34" fmla="val f32"/>
              <a:gd name="f35" fmla="*/ f6 f30 1"/>
              <a:gd name="f36" fmla="+- f34 0 f6"/>
              <a:gd name="f37" fmla="+- f33 0 f6"/>
              <a:gd name="f38" fmla="*/ f34 f30 1"/>
              <a:gd name="f39" fmla="*/ f33 f30 1"/>
              <a:gd name="f40" fmla="*/ f36 1 2"/>
              <a:gd name="f41" fmla="min f37 f36"/>
              <a:gd name="f42" fmla="+- f6 f40 0"/>
              <a:gd name="f43" fmla="*/ f41 f7 1"/>
              <a:gd name="f44" fmla="*/ f43 1 100000"/>
              <a:gd name="f45" fmla="*/ f42 f30 1"/>
              <a:gd name="f46" fmla="+- f33 0 f44"/>
              <a:gd name="f47" fmla="*/ f44 f30 1"/>
              <a:gd name="f48" fmla="*/ f46 1 2"/>
              <a:gd name="f49" fmla="+- f46 0 f44"/>
              <a:gd name="f50" fmla="*/ f46 f30 1"/>
              <a:gd name="f51" fmla="?: f49 f44 f6"/>
              <a:gd name="f52" fmla="?: f49 f46 f33"/>
              <a:gd name="f53" fmla="*/ f48 f30 1"/>
              <a:gd name="f54" fmla="*/ f51 f30 1"/>
              <a:gd name="f55" fmla="*/ f52 f30 1"/>
            </a:gdLst>
            <a:ahLst/>
            <a:cxnLst>
              <a:cxn ang="3cd4">
                <a:pos x="hc" y="t"/>
              </a:cxn>
              <a:cxn ang="0">
                <a:pos x="r" y="vc"/>
              </a:cxn>
              <a:cxn ang="cd4">
                <a:pos x="hc" y="b"/>
              </a:cxn>
              <a:cxn ang="cd2">
                <a:pos x="l" y="vc"/>
              </a:cxn>
              <a:cxn ang="f27">
                <a:pos x="f53" y="f35"/>
              </a:cxn>
              <a:cxn ang="f28">
                <a:pos x="f47" y="f45"/>
              </a:cxn>
              <a:cxn ang="f29">
                <a:pos x="f53" y="f38"/>
              </a:cxn>
            </a:cxnLst>
            <a:rect l="f54" t="f35" r="f55" b="f38"/>
            <a:pathLst>
              <a:path>
                <a:moveTo>
                  <a:pt x="f35" y="f35"/>
                </a:moveTo>
                <a:lnTo>
                  <a:pt x="f50" y="f35"/>
                </a:lnTo>
                <a:lnTo>
                  <a:pt x="f39" y="f45"/>
                </a:lnTo>
                <a:lnTo>
                  <a:pt x="f50" y="f38"/>
                </a:lnTo>
                <a:lnTo>
                  <a:pt x="f35" y="f38"/>
                </a:lnTo>
                <a:lnTo>
                  <a:pt x="f47" y="f45"/>
                </a:lnTo>
                <a:close/>
              </a:path>
            </a:pathLst>
          </a:custGeom>
          <a:solidFill>
            <a:srgbClr val="000000">
              <a:alpha val="34902"/>
            </a:srgbClr>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350" b="0" i="0" u="none" strike="noStrike" kern="1200" cap="none" spc="0" baseline="0">
              <a:solidFill>
                <a:srgbClr val="000000"/>
              </a:solidFill>
              <a:uFillTx/>
              <a:latin typeface="Calibri"/>
            </a:endParaRPr>
          </a:p>
        </p:txBody>
      </p:sp>
      <p:sp>
        <p:nvSpPr>
          <p:cNvPr id="32" name="OTLSHAPE_T_7c518fb37f2142bb8e0445920d0403b5_TextPercentage" hidden="1">
            <a:extLst>
              <a:ext uri="{FF2B5EF4-FFF2-40B4-BE49-F238E27FC236}">
                <a16:creationId xmlns:a16="http://schemas.microsoft.com/office/drawing/2014/main" id="{DDA45857-A414-A839-C30E-24BF02B5EDBE}"/>
              </a:ext>
            </a:extLst>
          </p:cNvPr>
          <p:cNvSpPr txBox="1"/>
          <p:nvPr/>
        </p:nvSpPr>
        <p:spPr>
          <a:xfrm>
            <a:off x="0" y="3539944"/>
            <a:ext cx="0" cy="115415"/>
          </a:xfrm>
          <a:prstGeom prst="rect">
            <a:avLst/>
          </a:prstGeom>
          <a:noFill/>
          <a:ln cap="flat">
            <a:noFill/>
          </a:ln>
        </p:spPr>
        <p:txBody>
          <a:bodyPr vert="horz" wrap="square" lIns="0" tIns="0" rIns="0" bIns="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750" b="0" i="0" u="none" strike="noStrike" kern="1200" cap="none" spc="0" baseline="0">
              <a:solidFill>
                <a:srgbClr val="C0504D"/>
              </a:solidFill>
              <a:uFillTx/>
              <a:latin typeface="Calibri" pitchFamily="34"/>
            </a:endParaRPr>
          </a:p>
        </p:txBody>
      </p:sp>
      <p:sp>
        <p:nvSpPr>
          <p:cNvPr id="33" name="OTLSHAPE_T_7c518fb37f2142bb8e0445920d0403b5_StartDate" hidden="1">
            <a:extLst>
              <a:ext uri="{FF2B5EF4-FFF2-40B4-BE49-F238E27FC236}">
                <a16:creationId xmlns:a16="http://schemas.microsoft.com/office/drawing/2014/main" id="{3998A770-B571-0FB3-0978-478BCE4DF47E}"/>
              </a:ext>
            </a:extLst>
          </p:cNvPr>
          <p:cNvSpPr txBox="1"/>
          <p:nvPr/>
        </p:nvSpPr>
        <p:spPr>
          <a:xfrm>
            <a:off x="2846435" y="2657904"/>
            <a:ext cx="0" cy="115415"/>
          </a:xfrm>
          <a:prstGeom prst="rect">
            <a:avLst/>
          </a:prstGeom>
          <a:noFill/>
          <a:ln cap="flat">
            <a:noFill/>
          </a:ln>
        </p:spPr>
        <p:txBody>
          <a:bodyPr vert="horz" wrap="square" lIns="0" tIns="0" rIns="0" bIns="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750" b="0" i="0" u="none" strike="noStrike" kern="1200" cap="none" spc="-5" baseline="0">
              <a:solidFill>
                <a:srgbClr val="000000"/>
              </a:solidFill>
              <a:uFillTx/>
              <a:latin typeface="Calibri" pitchFamily="34"/>
            </a:endParaRPr>
          </a:p>
        </p:txBody>
      </p:sp>
      <p:sp>
        <p:nvSpPr>
          <p:cNvPr id="34" name="OTLSHAPE_T_7c518fb37f2142bb8e0445920d0403b5_EndDate" hidden="1">
            <a:extLst>
              <a:ext uri="{FF2B5EF4-FFF2-40B4-BE49-F238E27FC236}">
                <a16:creationId xmlns:a16="http://schemas.microsoft.com/office/drawing/2014/main" id="{74AFA95D-BC95-4056-D8BB-26462D1D9A38}"/>
              </a:ext>
            </a:extLst>
          </p:cNvPr>
          <p:cNvSpPr txBox="1"/>
          <p:nvPr/>
        </p:nvSpPr>
        <p:spPr>
          <a:xfrm>
            <a:off x="3364992" y="2657904"/>
            <a:ext cx="0" cy="115415"/>
          </a:xfrm>
          <a:prstGeom prst="rect">
            <a:avLst/>
          </a:prstGeom>
          <a:noFill/>
          <a:ln cap="flat">
            <a:noFill/>
          </a:ln>
        </p:spPr>
        <p:txBody>
          <a:bodyPr vert="horz" wrap="square" lIns="0" tIns="0" rIns="0" bIns="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750" b="0" i="0" u="none" strike="noStrike" kern="1200" cap="none" spc="-5" baseline="0">
              <a:solidFill>
                <a:srgbClr val="000000"/>
              </a:solidFill>
              <a:uFillTx/>
              <a:latin typeface="Calibri" pitchFamily="34"/>
            </a:endParaRPr>
          </a:p>
        </p:txBody>
      </p:sp>
      <p:sp>
        <p:nvSpPr>
          <p:cNvPr id="35" name="OTLSHAPE_T_7c518fb37f2142bb8e0445920d0403b5_JoinedDate" hidden="1">
            <a:extLst>
              <a:ext uri="{FF2B5EF4-FFF2-40B4-BE49-F238E27FC236}">
                <a16:creationId xmlns:a16="http://schemas.microsoft.com/office/drawing/2014/main" id="{CDCEA922-0FB6-E26C-39C8-688C5C6AA94B}"/>
              </a:ext>
            </a:extLst>
          </p:cNvPr>
          <p:cNvSpPr txBox="1"/>
          <p:nvPr/>
        </p:nvSpPr>
        <p:spPr>
          <a:xfrm>
            <a:off x="3300554" y="3910879"/>
            <a:ext cx="514350" cy="115415"/>
          </a:xfrm>
          <a:prstGeom prst="rect">
            <a:avLst/>
          </a:prstGeom>
          <a:noFill/>
          <a:ln cap="flat">
            <a:noFill/>
          </a:ln>
        </p:spPr>
        <p:txBody>
          <a:bodyPr vert="horz" wrap="square" lIns="0" tIns="0" rIns="0" bIns="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750" b="0" i="0" u="none" strike="noStrike" kern="1200" cap="none" spc="-3" baseline="0">
                <a:solidFill>
                  <a:srgbClr val="000000"/>
                </a:solidFill>
                <a:uFillTx/>
                <a:latin typeface="Calibri" pitchFamily="34"/>
              </a:rPr>
              <a:t>Jul 25 - Aug 1</a:t>
            </a:r>
          </a:p>
        </p:txBody>
      </p:sp>
      <p:sp>
        <p:nvSpPr>
          <p:cNvPr id="36" name="OTLSHAPE_T_be3ae38f60b3402d8a13f1e91eec41f5_TextPercentage" hidden="1">
            <a:extLst>
              <a:ext uri="{FF2B5EF4-FFF2-40B4-BE49-F238E27FC236}">
                <a16:creationId xmlns:a16="http://schemas.microsoft.com/office/drawing/2014/main" id="{C2685FAA-CCA7-7585-CF36-171CD69107EC}"/>
              </a:ext>
            </a:extLst>
          </p:cNvPr>
          <p:cNvSpPr txBox="1"/>
          <p:nvPr/>
        </p:nvSpPr>
        <p:spPr>
          <a:xfrm>
            <a:off x="0" y="3739969"/>
            <a:ext cx="0" cy="115415"/>
          </a:xfrm>
          <a:prstGeom prst="rect">
            <a:avLst/>
          </a:prstGeom>
          <a:noFill/>
          <a:ln cap="flat">
            <a:noFill/>
          </a:ln>
        </p:spPr>
        <p:txBody>
          <a:bodyPr vert="horz" wrap="square" lIns="0" tIns="0" rIns="0" bIns="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750" b="0" i="0" u="none" strike="noStrike" kern="1200" cap="none" spc="0" baseline="0">
              <a:solidFill>
                <a:srgbClr val="C0504D"/>
              </a:solidFill>
              <a:uFillTx/>
              <a:latin typeface="Calibri" pitchFamily="34"/>
            </a:endParaRPr>
          </a:p>
        </p:txBody>
      </p:sp>
      <p:sp>
        <p:nvSpPr>
          <p:cNvPr id="37" name="OTLSHAPE_T_be3ae38f60b3402d8a13f1e91eec41f5_StartDate" hidden="1">
            <a:extLst>
              <a:ext uri="{FF2B5EF4-FFF2-40B4-BE49-F238E27FC236}">
                <a16:creationId xmlns:a16="http://schemas.microsoft.com/office/drawing/2014/main" id="{14989766-4F3B-EEEC-488F-E5E09DF5774A}"/>
              </a:ext>
            </a:extLst>
          </p:cNvPr>
          <p:cNvSpPr txBox="1"/>
          <p:nvPr/>
        </p:nvSpPr>
        <p:spPr>
          <a:xfrm>
            <a:off x="3381469" y="2857929"/>
            <a:ext cx="0" cy="115415"/>
          </a:xfrm>
          <a:prstGeom prst="rect">
            <a:avLst/>
          </a:prstGeom>
          <a:noFill/>
          <a:ln cap="flat">
            <a:noFill/>
          </a:ln>
        </p:spPr>
        <p:txBody>
          <a:bodyPr vert="horz" wrap="square" lIns="0" tIns="0" rIns="0" bIns="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750" b="0" i="0" u="none" strike="noStrike" kern="1200" cap="none" spc="-5" baseline="0">
              <a:solidFill>
                <a:srgbClr val="000000"/>
              </a:solidFill>
              <a:uFillTx/>
              <a:latin typeface="Calibri" pitchFamily="34"/>
            </a:endParaRPr>
          </a:p>
        </p:txBody>
      </p:sp>
      <p:sp>
        <p:nvSpPr>
          <p:cNvPr id="38" name="OTLSHAPE_T_be3ae38f60b3402d8a13f1e91eec41f5_EndDate" hidden="1">
            <a:extLst>
              <a:ext uri="{FF2B5EF4-FFF2-40B4-BE49-F238E27FC236}">
                <a16:creationId xmlns:a16="http://schemas.microsoft.com/office/drawing/2014/main" id="{F7F4251F-8909-274F-D9A1-1D989D5DC18B}"/>
              </a:ext>
            </a:extLst>
          </p:cNvPr>
          <p:cNvSpPr txBox="1"/>
          <p:nvPr/>
        </p:nvSpPr>
        <p:spPr>
          <a:xfrm>
            <a:off x="4391762" y="2857929"/>
            <a:ext cx="0" cy="115415"/>
          </a:xfrm>
          <a:prstGeom prst="rect">
            <a:avLst/>
          </a:prstGeom>
          <a:noFill/>
          <a:ln cap="flat">
            <a:noFill/>
          </a:ln>
        </p:spPr>
        <p:txBody>
          <a:bodyPr vert="horz" wrap="square" lIns="0" tIns="0" rIns="0" bIns="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750" b="0" i="0" u="none" strike="noStrike" kern="1200" cap="none" spc="-5" baseline="0">
              <a:solidFill>
                <a:srgbClr val="000000"/>
              </a:solidFill>
              <a:uFillTx/>
              <a:latin typeface="Calibri" pitchFamily="34"/>
            </a:endParaRPr>
          </a:p>
        </p:txBody>
      </p:sp>
      <p:sp>
        <p:nvSpPr>
          <p:cNvPr id="39" name="OTLSHAPE_T_be3ae38f60b3402d8a13f1e91eec41f5_JoinedDate" hidden="1">
            <a:extLst>
              <a:ext uri="{FF2B5EF4-FFF2-40B4-BE49-F238E27FC236}">
                <a16:creationId xmlns:a16="http://schemas.microsoft.com/office/drawing/2014/main" id="{F522E47C-A418-C24A-D0FD-2D11B4D66EF2}"/>
              </a:ext>
            </a:extLst>
          </p:cNvPr>
          <p:cNvSpPr txBox="1"/>
          <p:nvPr/>
        </p:nvSpPr>
        <p:spPr>
          <a:xfrm>
            <a:off x="4377278" y="4085978"/>
            <a:ext cx="571500" cy="115415"/>
          </a:xfrm>
          <a:prstGeom prst="rect">
            <a:avLst/>
          </a:prstGeom>
          <a:noFill/>
          <a:ln cap="flat">
            <a:noFill/>
          </a:ln>
        </p:spPr>
        <p:txBody>
          <a:bodyPr vert="horz" wrap="square" lIns="0" tIns="0" rIns="0" bIns="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750" b="0" i="0" u="none" strike="noStrike" kern="1200" cap="none" spc="-3" baseline="0">
                <a:solidFill>
                  <a:srgbClr val="000000"/>
                </a:solidFill>
                <a:uFillTx/>
                <a:latin typeface="Calibri" pitchFamily="34"/>
              </a:rPr>
              <a:t>Aug 15 - Nov 7</a:t>
            </a:r>
          </a:p>
        </p:txBody>
      </p:sp>
      <p:sp>
        <p:nvSpPr>
          <p:cNvPr id="40" name="OTLSHAPE_T_9aa183d65df24b0c8fecd0a002471583_TextPercentage" hidden="1">
            <a:extLst>
              <a:ext uri="{FF2B5EF4-FFF2-40B4-BE49-F238E27FC236}">
                <a16:creationId xmlns:a16="http://schemas.microsoft.com/office/drawing/2014/main" id="{53CE56DC-FE48-7285-24FD-EAC1461E3629}"/>
              </a:ext>
            </a:extLst>
          </p:cNvPr>
          <p:cNvSpPr txBox="1"/>
          <p:nvPr/>
        </p:nvSpPr>
        <p:spPr>
          <a:xfrm>
            <a:off x="0" y="3939994"/>
            <a:ext cx="0" cy="115415"/>
          </a:xfrm>
          <a:prstGeom prst="rect">
            <a:avLst/>
          </a:prstGeom>
          <a:noFill/>
          <a:ln cap="flat">
            <a:noFill/>
          </a:ln>
        </p:spPr>
        <p:txBody>
          <a:bodyPr vert="horz" wrap="square" lIns="0" tIns="0" rIns="0" bIns="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750" b="0" i="0" u="none" strike="noStrike" kern="1200" cap="none" spc="0" baseline="0">
              <a:solidFill>
                <a:srgbClr val="C0504D"/>
              </a:solidFill>
              <a:uFillTx/>
              <a:latin typeface="Calibri" pitchFamily="34"/>
            </a:endParaRPr>
          </a:p>
        </p:txBody>
      </p:sp>
      <p:sp>
        <p:nvSpPr>
          <p:cNvPr id="41" name="OTLSHAPE_T_9aa183d65df24b0c8fecd0a002471583_StartDate" hidden="1">
            <a:extLst>
              <a:ext uri="{FF2B5EF4-FFF2-40B4-BE49-F238E27FC236}">
                <a16:creationId xmlns:a16="http://schemas.microsoft.com/office/drawing/2014/main" id="{C96270E6-FF9D-9BC2-ACBA-8BB7B91CF143}"/>
              </a:ext>
            </a:extLst>
          </p:cNvPr>
          <p:cNvSpPr txBox="1"/>
          <p:nvPr/>
        </p:nvSpPr>
        <p:spPr>
          <a:xfrm>
            <a:off x="3381469" y="3057954"/>
            <a:ext cx="0" cy="115415"/>
          </a:xfrm>
          <a:prstGeom prst="rect">
            <a:avLst/>
          </a:prstGeom>
          <a:noFill/>
          <a:ln cap="flat">
            <a:noFill/>
          </a:ln>
        </p:spPr>
        <p:txBody>
          <a:bodyPr vert="horz" wrap="square" lIns="0" tIns="0" rIns="0" bIns="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750" b="0" i="0" u="none" strike="noStrike" kern="1200" cap="none" spc="-5" baseline="0">
              <a:solidFill>
                <a:srgbClr val="000000"/>
              </a:solidFill>
              <a:uFillTx/>
              <a:latin typeface="Calibri" pitchFamily="34"/>
            </a:endParaRPr>
          </a:p>
        </p:txBody>
      </p:sp>
      <p:sp>
        <p:nvSpPr>
          <p:cNvPr id="42" name="OTLSHAPE_T_9aa183d65df24b0c8fecd0a002471583_EndDate" hidden="1">
            <a:extLst>
              <a:ext uri="{FF2B5EF4-FFF2-40B4-BE49-F238E27FC236}">
                <a16:creationId xmlns:a16="http://schemas.microsoft.com/office/drawing/2014/main" id="{2319A607-8162-CEFD-7C0A-6B632AA0CED7}"/>
              </a:ext>
            </a:extLst>
          </p:cNvPr>
          <p:cNvSpPr txBox="1"/>
          <p:nvPr/>
        </p:nvSpPr>
        <p:spPr>
          <a:xfrm>
            <a:off x="4669264" y="3057954"/>
            <a:ext cx="0" cy="115415"/>
          </a:xfrm>
          <a:prstGeom prst="rect">
            <a:avLst/>
          </a:prstGeom>
          <a:noFill/>
          <a:ln cap="flat">
            <a:noFill/>
          </a:ln>
        </p:spPr>
        <p:txBody>
          <a:bodyPr vert="horz" wrap="square" lIns="0" tIns="0" rIns="0" bIns="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750" b="0" i="0" u="none" strike="noStrike" kern="1200" cap="none" spc="-5" baseline="0">
              <a:solidFill>
                <a:srgbClr val="000000"/>
              </a:solidFill>
              <a:uFillTx/>
              <a:latin typeface="Calibri" pitchFamily="34"/>
            </a:endParaRPr>
          </a:p>
        </p:txBody>
      </p:sp>
      <p:sp>
        <p:nvSpPr>
          <p:cNvPr id="43" name="OTLSHAPE_T_9aa183d65df24b0c8fecd0a002471583_JoinedDate" hidden="1">
            <a:extLst>
              <a:ext uri="{FF2B5EF4-FFF2-40B4-BE49-F238E27FC236}">
                <a16:creationId xmlns:a16="http://schemas.microsoft.com/office/drawing/2014/main" id="{96922D5A-4A55-A7A8-7D78-792BC8F01D42}"/>
              </a:ext>
            </a:extLst>
          </p:cNvPr>
          <p:cNvSpPr txBox="1"/>
          <p:nvPr/>
        </p:nvSpPr>
        <p:spPr>
          <a:xfrm>
            <a:off x="4668277" y="4368079"/>
            <a:ext cx="600075" cy="115415"/>
          </a:xfrm>
          <a:prstGeom prst="rect">
            <a:avLst/>
          </a:prstGeom>
          <a:noFill/>
          <a:ln cap="flat">
            <a:noFill/>
          </a:ln>
        </p:spPr>
        <p:txBody>
          <a:bodyPr vert="horz" wrap="square" lIns="0" tIns="0" rIns="0" bIns="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750" b="0" i="0" u="none" strike="noStrike" kern="1200" cap="none" spc="-3" baseline="0">
                <a:solidFill>
                  <a:srgbClr val="000000"/>
                </a:solidFill>
                <a:uFillTx/>
                <a:latin typeface="Calibri" pitchFamily="34"/>
              </a:rPr>
              <a:t>Aug 15 - Sep 17</a:t>
            </a:r>
          </a:p>
        </p:txBody>
      </p:sp>
      <p:sp>
        <p:nvSpPr>
          <p:cNvPr id="44" name="OTLSHAPE_T_06a6a20021ea4acdac20b41f7b37b0dd_TextPercentage" hidden="1">
            <a:extLst>
              <a:ext uri="{FF2B5EF4-FFF2-40B4-BE49-F238E27FC236}">
                <a16:creationId xmlns:a16="http://schemas.microsoft.com/office/drawing/2014/main" id="{2707105D-6567-C786-FD7D-D4A739507D15}"/>
              </a:ext>
            </a:extLst>
          </p:cNvPr>
          <p:cNvSpPr txBox="1"/>
          <p:nvPr/>
        </p:nvSpPr>
        <p:spPr>
          <a:xfrm>
            <a:off x="0" y="4140019"/>
            <a:ext cx="0" cy="115415"/>
          </a:xfrm>
          <a:prstGeom prst="rect">
            <a:avLst/>
          </a:prstGeom>
          <a:noFill/>
          <a:ln cap="flat">
            <a:noFill/>
          </a:ln>
        </p:spPr>
        <p:txBody>
          <a:bodyPr vert="horz" wrap="square" lIns="0" tIns="0" rIns="0" bIns="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750" b="0" i="0" u="none" strike="noStrike" kern="1200" cap="none" spc="0" baseline="0">
              <a:solidFill>
                <a:srgbClr val="C0504D"/>
              </a:solidFill>
              <a:uFillTx/>
              <a:latin typeface="Calibri" pitchFamily="34"/>
            </a:endParaRPr>
          </a:p>
        </p:txBody>
      </p:sp>
      <p:sp>
        <p:nvSpPr>
          <p:cNvPr id="45" name="OTLSHAPE_T_06a6a20021ea4acdac20b41f7b37b0dd_StartDate" hidden="1">
            <a:extLst>
              <a:ext uri="{FF2B5EF4-FFF2-40B4-BE49-F238E27FC236}">
                <a16:creationId xmlns:a16="http://schemas.microsoft.com/office/drawing/2014/main" id="{4301F8C5-9483-ADAF-2B91-2A9ACF7AAEAD}"/>
              </a:ext>
            </a:extLst>
          </p:cNvPr>
          <p:cNvSpPr txBox="1"/>
          <p:nvPr/>
        </p:nvSpPr>
        <p:spPr>
          <a:xfrm>
            <a:off x="4104567" y="3257979"/>
            <a:ext cx="0" cy="115415"/>
          </a:xfrm>
          <a:prstGeom prst="rect">
            <a:avLst/>
          </a:prstGeom>
          <a:noFill/>
          <a:ln cap="flat">
            <a:noFill/>
          </a:ln>
        </p:spPr>
        <p:txBody>
          <a:bodyPr vert="horz" wrap="square" lIns="0" tIns="0" rIns="0" bIns="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750" b="0" i="0" u="none" strike="noStrike" kern="1200" cap="none" spc="-5" baseline="0">
              <a:solidFill>
                <a:srgbClr val="000000"/>
              </a:solidFill>
              <a:uFillTx/>
              <a:latin typeface="Calibri" pitchFamily="34"/>
            </a:endParaRPr>
          </a:p>
        </p:txBody>
      </p:sp>
      <p:sp>
        <p:nvSpPr>
          <p:cNvPr id="46" name="OTLSHAPE_T_06a6a20021ea4acdac20b41f7b37b0dd_EndDate" hidden="1">
            <a:extLst>
              <a:ext uri="{FF2B5EF4-FFF2-40B4-BE49-F238E27FC236}">
                <a16:creationId xmlns:a16="http://schemas.microsoft.com/office/drawing/2014/main" id="{3FBA1FBD-CD3F-F05F-8776-8EC9EB1A062A}"/>
              </a:ext>
            </a:extLst>
          </p:cNvPr>
          <p:cNvSpPr txBox="1"/>
          <p:nvPr/>
        </p:nvSpPr>
        <p:spPr>
          <a:xfrm>
            <a:off x="5030022" y="3257979"/>
            <a:ext cx="0" cy="115415"/>
          </a:xfrm>
          <a:prstGeom prst="rect">
            <a:avLst/>
          </a:prstGeom>
          <a:noFill/>
          <a:ln cap="flat">
            <a:noFill/>
          </a:ln>
        </p:spPr>
        <p:txBody>
          <a:bodyPr vert="horz" wrap="square" lIns="0" tIns="0" rIns="0" bIns="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750" b="0" i="0" u="none" strike="noStrike" kern="1200" cap="none" spc="-5" baseline="0">
              <a:solidFill>
                <a:srgbClr val="000000"/>
              </a:solidFill>
              <a:uFillTx/>
              <a:latin typeface="Calibri" pitchFamily="34"/>
            </a:endParaRPr>
          </a:p>
        </p:txBody>
      </p:sp>
      <p:sp>
        <p:nvSpPr>
          <p:cNvPr id="47" name="OTLSHAPE_T_06a6a20021ea4acdac20b41f7b37b0dd_JoinedDate" hidden="1">
            <a:extLst>
              <a:ext uri="{FF2B5EF4-FFF2-40B4-BE49-F238E27FC236}">
                <a16:creationId xmlns:a16="http://schemas.microsoft.com/office/drawing/2014/main" id="{3A8A488A-0766-F2A8-53DB-F403594CA7C0}"/>
              </a:ext>
            </a:extLst>
          </p:cNvPr>
          <p:cNvSpPr txBox="1"/>
          <p:nvPr/>
        </p:nvSpPr>
        <p:spPr>
          <a:xfrm>
            <a:off x="5046582" y="4596679"/>
            <a:ext cx="504821" cy="115415"/>
          </a:xfrm>
          <a:prstGeom prst="rect">
            <a:avLst/>
          </a:prstGeom>
          <a:noFill/>
          <a:ln cap="flat">
            <a:noFill/>
          </a:ln>
        </p:spPr>
        <p:txBody>
          <a:bodyPr vert="horz" wrap="square" lIns="0" tIns="0" rIns="0" bIns="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750" b="0" i="0" u="none" strike="noStrike" kern="1200" cap="none" spc="-3" baseline="0">
                <a:solidFill>
                  <a:srgbClr val="000000"/>
                </a:solidFill>
                <a:uFillTx/>
                <a:latin typeface="Calibri" pitchFamily="34"/>
              </a:rPr>
              <a:t>Oct 3 - Nov 7</a:t>
            </a:r>
          </a:p>
        </p:txBody>
      </p:sp>
      <p:sp>
        <p:nvSpPr>
          <p:cNvPr id="48" name="OTLSHAPE_T_e6f5c918bdd649a1ac919cf22468a23b_TextPercentage" hidden="1">
            <a:extLst>
              <a:ext uri="{FF2B5EF4-FFF2-40B4-BE49-F238E27FC236}">
                <a16:creationId xmlns:a16="http://schemas.microsoft.com/office/drawing/2014/main" id="{874C8657-680A-D907-7215-2592A14655F5}"/>
              </a:ext>
            </a:extLst>
          </p:cNvPr>
          <p:cNvSpPr txBox="1"/>
          <p:nvPr/>
        </p:nvSpPr>
        <p:spPr>
          <a:xfrm>
            <a:off x="0" y="4340044"/>
            <a:ext cx="0" cy="115415"/>
          </a:xfrm>
          <a:prstGeom prst="rect">
            <a:avLst/>
          </a:prstGeom>
          <a:noFill/>
          <a:ln cap="flat">
            <a:noFill/>
          </a:ln>
        </p:spPr>
        <p:txBody>
          <a:bodyPr vert="horz" wrap="square" lIns="0" tIns="0" rIns="0" bIns="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750" b="0" i="0" u="none" strike="noStrike" kern="1200" cap="none" spc="0" baseline="0">
              <a:solidFill>
                <a:srgbClr val="C0504D"/>
              </a:solidFill>
              <a:uFillTx/>
              <a:latin typeface="Calibri" pitchFamily="34"/>
            </a:endParaRPr>
          </a:p>
        </p:txBody>
      </p:sp>
      <p:sp>
        <p:nvSpPr>
          <p:cNvPr id="49" name="OTLSHAPE_T_e6f5c918bdd649a1ac919cf22468a23b_StartDate" hidden="1">
            <a:extLst>
              <a:ext uri="{FF2B5EF4-FFF2-40B4-BE49-F238E27FC236}">
                <a16:creationId xmlns:a16="http://schemas.microsoft.com/office/drawing/2014/main" id="{7A3A0717-0672-B7FC-96B2-66C6E8A1001B}"/>
              </a:ext>
            </a:extLst>
          </p:cNvPr>
          <p:cNvSpPr txBox="1"/>
          <p:nvPr/>
        </p:nvSpPr>
        <p:spPr>
          <a:xfrm>
            <a:off x="4832018" y="3458004"/>
            <a:ext cx="0" cy="115415"/>
          </a:xfrm>
          <a:prstGeom prst="rect">
            <a:avLst/>
          </a:prstGeom>
          <a:noFill/>
          <a:ln cap="flat">
            <a:noFill/>
          </a:ln>
        </p:spPr>
        <p:txBody>
          <a:bodyPr vert="horz" wrap="square" lIns="0" tIns="0" rIns="0" bIns="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750" b="0" i="0" u="none" strike="noStrike" kern="1200" cap="none" spc="-5" baseline="0">
              <a:solidFill>
                <a:srgbClr val="000000"/>
              </a:solidFill>
              <a:uFillTx/>
              <a:latin typeface="Calibri" pitchFamily="34"/>
            </a:endParaRPr>
          </a:p>
        </p:txBody>
      </p:sp>
      <p:sp>
        <p:nvSpPr>
          <p:cNvPr id="50" name="OTLSHAPE_T_e6f5c918bdd649a1ac919cf22468a23b_EndDate" hidden="1">
            <a:extLst>
              <a:ext uri="{FF2B5EF4-FFF2-40B4-BE49-F238E27FC236}">
                <a16:creationId xmlns:a16="http://schemas.microsoft.com/office/drawing/2014/main" id="{8A656189-F803-345A-6B51-991469550E70}"/>
              </a:ext>
            </a:extLst>
          </p:cNvPr>
          <p:cNvSpPr txBox="1"/>
          <p:nvPr/>
        </p:nvSpPr>
        <p:spPr>
          <a:xfrm>
            <a:off x="6084536" y="3458004"/>
            <a:ext cx="0" cy="115415"/>
          </a:xfrm>
          <a:prstGeom prst="rect">
            <a:avLst/>
          </a:prstGeom>
          <a:noFill/>
          <a:ln cap="flat">
            <a:noFill/>
          </a:ln>
        </p:spPr>
        <p:txBody>
          <a:bodyPr vert="horz" wrap="square" lIns="0" tIns="0" rIns="0" bIns="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750" b="0" i="0" u="none" strike="noStrike" kern="1200" cap="none" spc="-5" baseline="0">
              <a:solidFill>
                <a:srgbClr val="000000"/>
              </a:solidFill>
              <a:uFillTx/>
              <a:latin typeface="Calibri" pitchFamily="34"/>
            </a:endParaRPr>
          </a:p>
        </p:txBody>
      </p:sp>
      <p:sp>
        <p:nvSpPr>
          <p:cNvPr id="51" name="OTLSHAPE_T_e6f5c918bdd649a1ac919cf22468a23b_JoinedDate" hidden="1">
            <a:extLst>
              <a:ext uri="{FF2B5EF4-FFF2-40B4-BE49-F238E27FC236}">
                <a16:creationId xmlns:a16="http://schemas.microsoft.com/office/drawing/2014/main" id="{07D41F98-0DF9-0910-66F5-603D664BB2AC}"/>
              </a:ext>
            </a:extLst>
          </p:cNvPr>
          <p:cNvSpPr txBox="1"/>
          <p:nvPr/>
        </p:nvSpPr>
        <p:spPr>
          <a:xfrm>
            <a:off x="6152403" y="4825279"/>
            <a:ext cx="504821" cy="115415"/>
          </a:xfrm>
          <a:prstGeom prst="rect">
            <a:avLst/>
          </a:prstGeom>
          <a:noFill/>
          <a:ln cap="flat">
            <a:noFill/>
          </a:ln>
        </p:spPr>
        <p:txBody>
          <a:bodyPr vert="horz" wrap="square" lIns="0" tIns="0" rIns="0" bIns="0" anchor="ctr"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750" b="0" i="0" u="none" strike="noStrike" kern="1200" cap="none" spc="-3" baseline="0">
                <a:solidFill>
                  <a:srgbClr val="000000"/>
                </a:solidFill>
                <a:uFillTx/>
                <a:latin typeface="Calibri" pitchFamily="34"/>
              </a:rPr>
              <a:t>Oct 4 - Nov 7</a:t>
            </a:r>
          </a:p>
        </p:txBody>
      </p:sp>
      <p:sp>
        <p:nvSpPr>
          <p:cNvPr id="52" name="OTLSHAPE_M_7f583de0854a4cacb89837f3a379bb4a_Shape">
            <a:extLst>
              <a:ext uri="{FF2B5EF4-FFF2-40B4-BE49-F238E27FC236}">
                <a16:creationId xmlns:a16="http://schemas.microsoft.com/office/drawing/2014/main" id="{87388DC6-51ED-89E0-A51B-94CAAE4529AA}"/>
              </a:ext>
            </a:extLst>
          </p:cNvPr>
          <p:cNvSpPr/>
          <p:nvPr/>
        </p:nvSpPr>
        <p:spPr>
          <a:xfrm>
            <a:off x="7812652" y="2811867"/>
            <a:ext cx="171450" cy="190496"/>
          </a:xfrm>
          <a:custGeom>
            <a:avLst/>
            <a:gdLst>
              <a:gd name="f0" fmla="val w"/>
              <a:gd name="f1" fmla="val h"/>
              <a:gd name="f2" fmla="val ss"/>
              <a:gd name="f3" fmla="val 0"/>
              <a:gd name="f4" fmla="abs f0"/>
              <a:gd name="f5" fmla="abs f1"/>
              <a:gd name="f6" fmla="abs f2"/>
              <a:gd name="f7" fmla="?: f4 f0 1"/>
              <a:gd name="f8" fmla="?: f5 f1 1"/>
              <a:gd name="f9" fmla="?: f6 f2 1"/>
              <a:gd name="f10" fmla="*/ f7 1 21600"/>
              <a:gd name="f11" fmla="*/ f8 1 21600"/>
              <a:gd name="f12" fmla="*/ 21600 f7 1"/>
              <a:gd name="f13" fmla="*/ 21600 f8 1"/>
              <a:gd name="f14" fmla="min f11 f10"/>
              <a:gd name="f15" fmla="*/ f12 1 f9"/>
              <a:gd name="f16" fmla="*/ f13 1 f9"/>
              <a:gd name="f17" fmla="val f15"/>
              <a:gd name="f18" fmla="val f16"/>
              <a:gd name="f19" fmla="*/ f3 f14 1"/>
              <a:gd name="f20" fmla="+- f18 0 f3"/>
              <a:gd name="f21" fmla="+- f17 0 f3"/>
              <a:gd name="f22" fmla="*/ f17 f14 1"/>
              <a:gd name="f23" fmla="*/ f18 f14 1"/>
              <a:gd name="f24" fmla="*/ f20 1 2"/>
              <a:gd name="f25" fmla="*/ f20 1 4"/>
              <a:gd name="f26" fmla="*/ f21 1 2"/>
              <a:gd name="f27" fmla="*/ f21 1 4"/>
              <a:gd name="f28" fmla="*/ f21 3 1"/>
              <a:gd name="f29" fmla="*/ f20 3 1"/>
              <a:gd name="f30" fmla="+- f3 f24 0"/>
              <a:gd name="f31" fmla="+- f3 f26 0"/>
              <a:gd name="f32" fmla="*/ f28 1 4"/>
              <a:gd name="f33" fmla="*/ f29 1 4"/>
              <a:gd name="f34" fmla="*/ f27 f14 1"/>
              <a:gd name="f35" fmla="*/ f25 f14 1"/>
              <a:gd name="f36" fmla="*/ f32 f14 1"/>
              <a:gd name="f37" fmla="*/ f33 f14 1"/>
              <a:gd name="f38" fmla="*/ f30 f14 1"/>
              <a:gd name="f39" fmla="*/ f31 f14 1"/>
            </a:gdLst>
            <a:ahLst/>
            <a:cxnLst>
              <a:cxn ang="3cd4">
                <a:pos x="hc" y="t"/>
              </a:cxn>
              <a:cxn ang="0">
                <a:pos x="r" y="vc"/>
              </a:cxn>
              <a:cxn ang="cd4">
                <a:pos x="hc" y="b"/>
              </a:cxn>
              <a:cxn ang="cd2">
                <a:pos x="l" y="vc"/>
              </a:cxn>
            </a:cxnLst>
            <a:rect l="f34" t="f35" r="f36" b="f37"/>
            <a:pathLst>
              <a:path>
                <a:moveTo>
                  <a:pt x="f19" y="f38"/>
                </a:moveTo>
                <a:lnTo>
                  <a:pt x="f39" y="f19"/>
                </a:lnTo>
                <a:lnTo>
                  <a:pt x="f22" y="f38"/>
                </a:lnTo>
                <a:lnTo>
                  <a:pt x="f39" y="f23"/>
                </a:lnTo>
                <a:close/>
              </a:path>
            </a:pathLst>
          </a:custGeom>
          <a:solidFill>
            <a:srgbClr val="1A85AA"/>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FFFFFF"/>
              </a:solidFill>
              <a:uFillTx/>
              <a:latin typeface="Calibri"/>
            </a:endParaRPr>
          </a:p>
        </p:txBody>
      </p:sp>
      <p:sp>
        <p:nvSpPr>
          <p:cNvPr id="53" name="OTLSHAPE_M_a58f29487c0343c08abcf41913e40cae_Shape">
            <a:extLst>
              <a:ext uri="{FF2B5EF4-FFF2-40B4-BE49-F238E27FC236}">
                <a16:creationId xmlns:a16="http://schemas.microsoft.com/office/drawing/2014/main" id="{F0EE8124-6390-CD03-0667-495E351C408E}"/>
              </a:ext>
            </a:extLst>
          </p:cNvPr>
          <p:cNvSpPr/>
          <p:nvPr/>
        </p:nvSpPr>
        <p:spPr>
          <a:xfrm>
            <a:off x="689951" y="2819396"/>
            <a:ext cx="171450" cy="190496"/>
          </a:xfrm>
          <a:custGeom>
            <a:avLst/>
            <a:gdLst>
              <a:gd name="f0" fmla="val w"/>
              <a:gd name="f1" fmla="val h"/>
              <a:gd name="f2" fmla="val ss"/>
              <a:gd name="f3" fmla="val 0"/>
              <a:gd name="f4" fmla="abs f0"/>
              <a:gd name="f5" fmla="abs f1"/>
              <a:gd name="f6" fmla="abs f2"/>
              <a:gd name="f7" fmla="?: f4 f0 1"/>
              <a:gd name="f8" fmla="?: f5 f1 1"/>
              <a:gd name="f9" fmla="?: f6 f2 1"/>
              <a:gd name="f10" fmla="*/ f7 1 21600"/>
              <a:gd name="f11" fmla="*/ f8 1 21600"/>
              <a:gd name="f12" fmla="*/ 21600 f7 1"/>
              <a:gd name="f13" fmla="*/ 21600 f8 1"/>
              <a:gd name="f14" fmla="min f11 f10"/>
              <a:gd name="f15" fmla="*/ f12 1 f9"/>
              <a:gd name="f16" fmla="*/ f13 1 f9"/>
              <a:gd name="f17" fmla="val f15"/>
              <a:gd name="f18" fmla="val f16"/>
              <a:gd name="f19" fmla="*/ f3 f14 1"/>
              <a:gd name="f20" fmla="+- f18 0 f3"/>
              <a:gd name="f21" fmla="+- f17 0 f3"/>
              <a:gd name="f22" fmla="*/ f17 f14 1"/>
              <a:gd name="f23" fmla="*/ f18 f14 1"/>
              <a:gd name="f24" fmla="*/ f20 1 2"/>
              <a:gd name="f25" fmla="*/ f20 1 4"/>
              <a:gd name="f26" fmla="*/ f21 1 2"/>
              <a:gd name="f27" fmla="*/ f21 1 4"/>
              <a:gd name="f28" fmla="*/ f21 3 1"/>
              <a:gd name="f29" fmla="*/ f20 3 1"/>
              <a:gd name="f30" fmla="+- f3 f24 0"/>
              <a:gd name="f31" fmla="+- f3 f26 0"/>
              <a:gd name="f32" fmla="*/ f28 1 4"/>
              <a:gd name="f33" fmla="*/ f29 1 4"/>
              <a:gd name="f34" fmla="*/ f27 f14 1"/>
              <a:gd name="f35" fmla="*/ f25 f14 1"/>
              <a:gd name="f36" fmla="*/ f32 f14 1"/>
              <a:gd name="f37" fmla="*/ f33 f14 1"/>
              <a:gd name="f38" fmla="*/ f30 f14 1"/>
              <a:gd name="f39" fmla="*/ f31 f14 1"/>
            </a:gdLst>
            <a:ahLst/>
            <a:cxnLst>
              <a:cxn ang="3cd4">
                <a:pos x="hc" y="t"/>
              </a:cxn>
              <a:cxn ang="0">
                <a:pos x="r" y="vc"/>
              </a:cxn>
              <a:cxn ang="cd4">
                <a:pos x="hc" y="b"/>
              </a:cxn>
              <a:cxn ang="cd2">
                <a:pos x="l" y="vc"/>
              </a:cxn>
            </a:cxnLst>
            <a:rect l="f34" t="f35" r="f36" b="f37"/>
            <a:pathLst>
              <a:path>
                <a:moveTo>
                  <a:pt x="f19" y="f38"/>
                </a:moveTo>
                <a:lnTo>
                  <a:pt x="f39" y="f19"/>
                </a:lnTo>
                <a:lnTo>
                  <a:pt x="f22" y="f38"/>
                </a:lnTo>
                <a:lnTo>
                  <a:pt x="f39" y="f23"/>
                </a:lnTo>
                <a:close/>
              </a:path>
            </a:pathLst>
          </a:custGeom>
          <a:solidFill>
            <a:srgbClr val="1A85AA"/>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600" b="0" i="0" u="none" strike="noStrike" kern="1200" cap="none" spc="0" baseline="0">
              <a:solidFill>
                <a:srgbClr val="FFFFFF"/>
              </a:solidFill>
              <a:uFillTx/>
              <a:latin typeface="Calibri"/>
            </a:endParaRPr>
          </a:p>
        </p:txBody>
      </p:sp>
      <p:sp>
        <p:nvSpPr>
          <p:cNvPr id="54" name="OTLSHAPE_M_a58f29487c0343c08abcf41913e40cae_Title">
            <a:extLst>
              <a:ext uri="{FF2B5EF4-FFF2-40B4-BE49-F238E27FC236}">
                <a16:creationId xmlns:a16="http://schemas.microsoft.com/office/drawing/2014/main" id="{1FA6E380-10A7-A653-9FE3-58AC97C09F33}"/>
              </a:ext>
            </a:extLst>
          </p:cNvPr>
          <p:cNvSpPr txBox="1"/>
          <p:nvPr/>
        </p:nvSpPr>
        <p:spPr>
          <a:xfrm>
            <a:off x="260466" y="1105966"/>
            <a:ext cx="950189" cy="246220"/>
          </a:xfrm>
          <a:prstGeom prst="rect">
            <a:avLst/>
          </a:prstGeom>
          <a:noFill/>
          <a:ln cap="flat">
            <a:noFill/>
          </a:ln>
        </p:spPr>
        <p:txBody>
          <a:bodyPr vert="horz" wrap="square" lIns="0" tIns="0" rIns="0" bIns="0" anchor="ctr"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6" baseline="0">
                <a:solidFill>
                  <a:srgbClr val="7030A0"/>
                </a:solidFill>
                <a:uFillTx/>
                <a:latin typeface="Calibri" pitchFamily="34"/>
              </a:rPr>
              <a:t>Webinar</a:t>
            </a:r>
            <a:endParaRPr lang="en-US" sz="1000" b="1" i="0" u="none" strike="noStrike" kern="1200" cap="none" spc="-6" baseline="0">
              <a:solidFill>
                <a:srgbClr val="7030A0"/>
              </a:solidFill>
              <a:uFillTx/>
              <a:latin typeface="Calibri" pitchFamily="34"/>
            </a:endParaRPr>
          </a:p>
        </p:txBody>
      </p:sp>
      <p:sp>
        <p:nvSpPr>
          <p:cNvPr id="55" name="OTLSHAPE_M_a58f29487c0343c08abcf41913e40cae_Date">
            <a:extLst>
              <a:ext uri="{FF2B5EF4-FFF2-40B4-BE49-F238E27FC236}">
                <a16:creationId xmlns:a16="http://schemas.microsoft.com/office/drawing/2014/main" id="{C1B90E93-FB17-5BAE-AE8A-E30E16D48B93}"/>
              </a:ext>
            </a:extLst>
          </p:cNvPr>
          <p:cNvSpPr txBox="1"/>
          <p:nvPr/>
        </p:nvSpPr>
        <p:spPr>
          <a:xfrm>
            <a:off x="620045" y="2574337"/>
            <a:ext cx="295278" cy="246220"/>
          </a:xfrm>
          <a:prstGeom prst="rect">
            <a:avLst/>
          </a:prstGeom>
          <a:noFill/>
          <a:ln cap="flat">
            <a:noFill/>
          </a:ln>
        </p:spPr>
        <p:txBody>
          <a:bodyPr vert="horz" wrap="square" lIns="0" tIns="0" rIns="0" bIns="0" anchor="ctr"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0" i="0" u="none" strike="noStrike" kern="1200" cap="none" spc="-6" baseline="0">
                <a:solidFill>
                  <a:srgbClr val="000000"/>
                </a:solidFill>
                <a:uFillTx/>
                <a:latin typeface="Calibri" pitchFamily="34"/>
              </a:rPr>
              <a:t>2/6</a:t>
            </a:r>
            <a:endParaRPr lang="en-US" sz="900" b="0" i="0" u="none" strike="noStrike" kern="1200" cap="none" spc="-6" baseline="0">
              <a:solidFill>
                <a:srgbClr val="000000"/>
              </a:solidFill>
              <a:uFillTx/>
              <a:latin typeface="Calibri" pitchFamily="34"/>
            </a:endParaRPr>
          </a:p>
        </p:txBody>
      </p:sp>
      <p:sp>
        <p:nvSpPr>
          <p:cNvPr id="56" name="OTLSHAPE_M_52743de8bb6d4044896f473898fe9da7_Title">
            <a:extLst>
              <a:ext uri="{FF2B5EF4-FFF2-40B4-BE49-F238E27FC236}">
                <a16:creationId xmlns:a16="http://schemas.microsoft.com/office/drawing/2014/main" id="{CFF0B0F5-5E31-1DD6-BDC0-9602DCE083F9}"/>
              </a:ext>
            </a:extLst>
          </p:cNvPr>
          <p:cNvSpPr txBox="1"/>
          <p:nvPr/>
        </p:nvSpPr>
        <p:spPr>
          <a:xfrm>
            <a:off x="1325789" y="1469941"/>
            <a:ext cx="840640" cy="900246"/>
          </a:xfrm>
          <a:prstGeom prst="rect">
            <a:avLst/>
          </a:prstGeom>
          <a:noFill/>
          <a:ln cap="flat">
            <a:noFill/>
          </a:ln>
        </p:spPr>
        <p:txBody>
          <a:bodyPr vert="horz" wrap="square" lIns="0" tIns="0" rIns="0" bIns="0" anchor="ctr" anchorCtr="1" compatLnSpc="1">
            <a:spAutoFit/>
          </a:bodyPr>
          <a:lstStyle/>
          <a:p>
            <a:pPr algn="ctr" fontAlgn="auto">
              <a:spcBef>
                <a:spcPts val="0"/>
              </a:spcBef>
              <a:spcAft>
                <a:spcPts val="0"/>
              </a:spcAft>
              <a:defRPr sz="1800" b="0" i="0" u="none" strike="noStrike" kern="0" cap="none" spc="0" baseline="0">
                <a:solidFill>
                  <a:srgbClr val="000000"/>
                </a:solidFill>
                <a:uFillTx/>
              </a:defRPr>
            </a:pPr>
            <a:r>
              <a:rPr lang="en-US" sz="1600" b="1" i="0" u="none" strike="noStrike" kern="1200" cap="none" spc="-6" baseline="0" err="1">
                <a:solidFill>
                  <a:srgbClr val="C55A11"/>
                </a:solidFill>
                <a:uFillTx/>
                <a:latin typeface="Calibri"/>
                <a:cs typeface="Calibri"/>
              </a:rPr>
              <a:t>Adhésion</a:t>
            </a:r>
            <a:r>
              <a:rPr lang="en-US" sz="1600" b="1" i="0" u="none" strike="noStrike" kern="1200" cap="none" spc="-6" baseline="0">
                <a:solidFill>
                  <a:srgbClr val="C55A11"/>
                </a:solidFill>
                <a:uFillTx/>
                <a:latin typeface="Calibri"/>
                <a:cs typeface="Calibri"/>
              </a:rPr>
              <a:t> au </a:t>
            </a:r>
            <a:r>
              <a:rPr lang="en-US" sz="1600" b="1" i="0" u="none" strike="noStrike" kern="1200" cap="none" spc="-6" baseline="0" err="1">
                <a:solidFill>
                  <a:srgbClr val="C55A11"/>
                </a:solidFill>
                <a:uFillTx/>
                <a:latin typeface="Calibri"/>
                <a:cs typeface="Calibri"/>
              </a:rPr>
              <a:t>marché</a:t>
            </a:r>
            <a:endParaRPr lang="en-US" sz="1600" i="0" u="none" strike="noStrike" cap="none" spc="-6" baseline="0" err="1">
              <a:solidFill>
                <a:srgbClr val="C55A11"/>
              </a:solidFill>
              <a:uFillTx/>
              <a:latin typeface="Calibri"/>
              <a:cs typeface="Calibri"/>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50" b="1" i="0" u="none" strike="noStrike" kern="1200" cap="none" spc="-6" baseline="0">
                <a:solidFill>
                  <a:srgbClr val="000000"/>
                </a:solidFill>
                <a:uFillTx/>
                <a:latin typeface="Calibri"/>
                <a:cs typeface="Calibri"/>
              </a:rPr>
              <a:t>CC et CAS</a:t>
            </a:r>
          </a:p>
        </p:txBody>
      </p:sp>
      <p:cxnSp>
        <p:nvCxnSpPr>
          <p:cNvPr id="57" name="OTLSHAPE_M_52743de8bb6d4044896f473898fe9da7_Connector1">
            <a:extLst>
              <a:ext uri="{FF2B5EF4-FFF2-40B4-BE49-F238E27FC236}">
                <a16:creationId xmlns:a16="http://schemas.microsoft.com/office/drawing/2014/main" id="{10BD362D-F873-E550-5689-B15B36D12AEA}"/>
              </a:ext>
            </a:extLst>
          </p:cNvPr>
          <p:cNvCxnSpPr/>
          <p:nvPr/>
        </p:nvCxnSpPr>
        <p:spPr>
          <a:xfrm>
            <a:off x="1596396" y="3318028"/>
            <a:ext cx="0" cy="336389"/>
          </a:xfrm>
          <a:prstGeom prst="straightConnector1">
            <a:avLst/>
          </a:prstGeom>
          <a:noFill/>
          <a:ln w="6345" cap="flat">
            <a:solidFill>
              <a:srgbClr val="4F81BD"/>
            </a:solidFill>
            <a:prstDash val="solid"/>
            <a:miter/>
          </a:ln>
        </p:spPr>
      </p:cxnSp>
      <p:sp>
        <p:nvSpPr>
          <p:cNvPr id="58" name="OTLSHAPE_M_52743de8bb6d4044896f473898fe9da7_Title">
            <a:extLst>
              <a:ext uri="{FF2B5EF4-FFF2-40B4-BE49-F238E27FC236}">
                <a16:creationId xmlns:a16="http://schemas.microsoft.com/office/drawing/2014/main" id="{42710E57-4AE3-FCA1-252B-0724EF5AC454}"/>
              </a:ext>
            </a:extLst>
          </p:cNvPr>
          <p:cNvSpPr txBox="1"/>
          <p:nvPr/>
        </p:nvSpPr>
        <p:spPr>
          <a:xfrm>
            <a:off x="1217404" y="3625120"/>
            <a:ext cx="806125" cy="877165"/>
          </a:xfrm>
          <a:prstGeom prst="rect">
            <a:avLst/>
          </a:prstGeom>
          <a:noFill/>
          <a:ln cap="flat">
            <a:noFill/>
          </a:ln>
        </p:spPr>
        <p:txBody>
          <a:bodyPr vert="horz" wrap="square" lIns="0" tIns="0" rIns="0" bIns="0" anchor="ctr"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6" baseline="0">
                <a:solidFill>
                  <a:srgbClr val="548235"/>
                </a:solidFill>
                <a:uFillTx/>
                <a:latin typeface="Calibri" pitchFamily="34"/>
              </a:rPr>
              <a:t>Réunion informelle syndicats </a:t>
            </a:r>
            <a:r>
              <a:rPr lang="en-US" sz="1050" b="1" i="0" u="none" strike="noStrike" kern="1200" cap="none" spc="-6" baseline="0">
                <a:solidFill>
                  <a:srgbClr val="000000"/>
                </a:solidFill>
                <a:uFillTx/>
                <a:latin typeface="Calibri" pitchFamily="34"/>
              </a:rPr>
              <a:t>(délais réduits)</a:t>
            </a:r>
            <a:endParaRPr lang="en-US" sz="1200" b="1" i="0" u="none" strike="noStrike" kern="1200" cap="none" spc="-6" baseline="0">
              <a:solidFill>
                <a:srgbClr val="000000"/>
              </a:solidFill>
              <a:uFillTx/>
              <a:latin typeface="Calibri" pitchFamily="34"/>
            </a:endParaRPr>
          </a:p>
        </p:txBody>
      </p:sp>
      <p:cxnSp>
        <p:nvCxnSpPr>
          <p:cNvPr id="59" name="OTLSHAPE_M_52743de8bb6d4044896f473898fe9da7_Connector1">
            <a:extLst>
              <a:ext uri="{FF2B5EF4-FFF2-40B4-BE49-F238E27FC236}">
                <a16:creationId xmlns:a16="http://schemas.microsoft.com/office/drawing/2014/main" id="{6E93CE18-EE1D-A5AF-33EB-282899B6A29E}"/>
              </a:ext>
            </a:extLst>
          </p:cNvPr>
          <p:cNvCxnSpPr/>
          <p:nvPr/>
        </p:nvCxnSpPr>
        <p:spPr>
          <a:xfrm>
            <a:off x="717977" y="1408020"/>
            <a:ext cx="0" cy="1140284"/>
          </a:xfrm>
          <a:prstGeom prst="straightConnector1">
            <a:avLst/>
          </a:prstGeom>
          <a:noFill/>
          <a:ln w="6345" cap="flat">
            <a:solidFill>
              <a:srgbClr val="4F81BD"/>
            </a:solidFill>
            <a:prstDash val="solid"/>
            <a:miter/>
          </a:ln>
        </p:spPr>
      </p:cxnSp>
      <p:sp>
        <p:nvSpPr>
          <p:cNvPr id="60" name="OTLSHAPE_M_a58f29487c0343c08abcf41913e40cae_Title">
            <a:extLst>
              <a:ext uri="{FF2B5EF4-FFF2-40B4-BE49-F238E27FC236}">
                <a16:creationId xmlns:a16="http://schemas.microsoft.com/office/drawing/2014/main" id="{119EF08C-A96D-E9BD-3AD1-D1C2728B98C0}"/>
              </a:ext>
            </a:extLst>
          </p:cNvPr>
          <p:cNvSpPr txBox="1"/>
          <p:nvPr/>
        </p:nvSpPr>
        <p:spPr>
          <a:xfrm>
            <a:off x="2022940" y="1031499"/>
            <a:ext cx="1153424" cy="492440"/>
          </a:xfrm>
          <a:prstGeom prst="rect">
            <a:avLst/>
          </a:prstGeom>
          <a:noFill/>
          <a:ln cap="flat">
            <a:noFill/>
          </a:ln>
        </p:spPr>
        <p:txBody>
          <a:bodyPr vert="horz" wrap="square" lIns="0" tIns="0" rIns="0" bIns="0" anchor="ctr"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6" baseline="0">
                <a:solidFill>
                  <a:srgbClr val="7030A0"/>
                </a:solidFill>
                <a:uFillTx/>
                <a:latin typeface="Calibri" pitchFamily="34"/>
              </a:rPr>
              <a:t>Négociations marché</a:t>
            </a:r>
            <a:endParaRPr lang="en-US" sz="1000" b="1" i="0" u="none" strike="noStrike" kern="1200" cap="none" spc="-6" baseline="0">
              <a:solidFill>
                <a:srgbClr val="7030A0"/>
              </a:solidFill>
              <a:uFillTx/>
              <a:latin typeface="Calibri" pitchFamily="34"/>
            </a:endParaRPr>
          </a:p>
        </p:txBody>
      </p:sp>
      <p:sp>
        <p:nvSpPr>
          <p:cNvPr id="61" name="OTLSHAPE_M_a58f29487c0343c08abcf41913e40cae_Title">
            <a:extLst>
              <a:ext uri="{FF2B5EF4-FFF2-40B4-BE49-F238E27FC236}">
                <a16:creationId xmlns:a16="http://schemas.microsoft.com/office/drawing/2014/main" id="{3EC7C605-9A67-8AF2-5521-F1C543479451}"/>
              </a:ext>
            </a:extLst>
          </p:cNvPr>
          <p:cNvSpPr txBox="1"/>
          <p:nvPr/>
        </p:nvSpPr>
        <p:spPr>
          <a:xfrm>
            <a:off x="2869479" y="1760648"/>
            <a:ext cx="991867" cy="654024"/>
          </a:xfrm>
          <a:prstGeom prst="rect">
            <a:avLst/>
          </a:prstGeom>
          <a:noFill/>
          <a:ln cap="flat">
            <a:noFill/>
          </a:ln>
        </p:spPr>
        <p:txBody>
          <a:bodyPr vert="horz" wrap="square" lIns="0" tIns="0" rIns="0" bIns="0" anchor="ctr"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6" baseline="0">
                <a:solidFill>
                  <a:srgbClr val="7030A0"/>
                </a:solidFill>
                <a:uFillTx/>
                <a:latin typeface="Calibri" pitchFamily="34"/>
              </a:rPr>
              <a:t>Attribution du marché </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50" b="1" i="0" u="none" strike="noStrike" kern="1200" cap="none" spc="-6" baseline="0">
                <a:solidFill>
                  <a:srgbClr val="000000"/>
                </a:solidFill>
                <a:uFillTx/>
                <a:latin typeface="Calibri" pitchFamily="34"/>
              </a:rPr>
              <a:t>Textes définitifs</a:t>
            </a:r>
            <a:endParaRPr lang="en-US" sz="900" b="1" i="0" u="none" strike="noStrike" kern="1200" cap="none" spc="-6" baseline="0">
              <a:solidFill>
                <a:srgbClr val="000000"/>
              </a:solidFill>
              <a:uFillTx/>
              <a:latin typeface="Calibri" pitchFamily="34"/>
            </a:endParaRPr>
          </a:p>
        </p:txBody>
      </p:sp>
      <p:sp>
        <p:nvSpPr>
          <p:cNvPr id="62" name="OTLSHAPE_M_52743de8bb6d4044896f473898fe9da7_Title">
            <a:extLst>
              <a:ext uri="{FF2B5EF4-FFF2-40B4-BE49-F238E27FC236}">
                <a16:creationId xmlns:a16="http://schemas.microsoft.com/office/drawing/2014/main" id="{7F346FFB-D9FF-732B-3C86-64E6D19402BF}"/>
              </a:ext>
            </a:extLst>
          </p:cNvPr>
          <p:cNvSpPr txBox="1"/>
          <p:nvPr/>
        </p:nvSpPr>
        <p:spPr>
          <a:xfrm>
            <a:off x="3716611" y="3178472"/>
            <a:ext cx="482135" cy="184663"/>
          </a:xfrm>
          <a:prstGeom prst="rect">
            <a:avLst/>
          </a:prstGeom>
          <a:gradFill>
            <a:gsLst>
              <a:gs pos="0">
                <a:srgbClr val="B5D5A7"/>
              </a:gs>
              <a:gs pos="100000">
                <a:srgbClr val="AACE99"/>
              </a:gs>
            </a:gsLst>
            <a:lin ang="5400000"/>
          </a:gradFill>
          <a:ln w="6345" cap="flat">
            <a:solidFill>
              <a:srgbClr val="70AD47"/>
            </a:solidFill>
            <a:prstDash val="solid"/>
            <a:miter/>
          </a:ln>
        </p:spPr>
        <p:txBody>
          <a:bodyPr vert="horz" wrap="square" lIns="0" tIns="0" rIns="0" bIns="0" anchor="ctr"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6" baseline="0">
                <a:solidFill>
                  <a:srgbClr val="000000"/>
                </a:solidFill>
                <a:uFillTx/>
                <a:latin typeface="Calibri" pitchFamily="34"/>
              </a:rPr>
              <a:t>J – 3J</a:t>
            </a:r>
          </a:p>
        </p:txBody>
      </p:sp>
      <p:sp>
        <p:nvSpPr>
          <p:cNvPr id="63" name="OTLSHAPE_M_52743de8bb6d4044896f473898fe9da7_Title">
            <a:extLst>
              <a:ext uri="{FF2B5EF4-FFF2-40B4-BE49-F238E27FC236}">
                <a16:creationId xmlns:a16="http://schemas.microsoft.com/office/drawing/2014/main" id="{B7D85098-1812-982A-12A1-B3FCD4A3D41A}"/>
              </a:ext>
            </a:extLst>
          </p:cNvPr>
          <p:cNvSpPr txBox="1"/>
          <p:nvPr/>
        </p:nvSpPr>
        <p:spPr>
          <a:xfrm>
            <a:off x="3671613" y="3567613"/>
            <a:ext cx="630442" cy="553998"/>
          </a:xfrm>
          <a:prstGeom prst="rect">
            <a:avLst/>
          </a:prstGeom>
          <a:noFill/>
          <a:ln cap="flat">
            <a:noFill/>
          </a:ln>
        </p:spPr>
        <p:txBody>
          <a:bodyPr vert="horz" wrap="square" lIns="0" tIns="0" rIns="0" bIns="0" anchor="ctr"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6" baseline="0">
                <a:solidFill>
                  <a:srgbClr val="548235"/>
                </a:solidFill>
                <a:uFillTx/>
                <a:latin typeface="Calibri" pitchFamily="34"/>
              </a:rPr>
              <a:t>Envoi ordre du jour</a:t>
            </a:r>
          </a:p>
        </p:txBody>
      </p:sp>
      <p:sp>
        <p:nvSpPr>
          <p:cNvPr id="64" name="OTLSHAPE_M_52743de8bb6d4044896f473898fe9da7_Title">
            <a:extLst>
              <a:ext uri="{FF2B5EF4-FFF2-40B4-BE49-F238E27FC236}">
                <a16:creationId xmlns:a16="http://schemas.microsoft.com/office/drawing/2014/main" id="{1E01E28C-4457-48B0-3E6D-888869A88260}"/>
              </a:ext>
            </a:extLst>
          </p:cNvPr>
          <p:cNvSpPr txBox="1"/>
          <p:nvPr/>
        </p:nvSpPr>
        <p:spPr>
          <a:xfrm>
            <a:off x="4009374" y="4432800"/>
            <a:ext cx="825502" cy="184663"/>
          </a:xfrm>
          <a:prstGeom prst="rect">
            <a:avLst/>
          </a:prstGeom>
          <a:noFill/>
          <a:ln w="9528" cap="flat">
            <a:solidFill>
              <a:srgbClr val="4472C4"/>
            </a:solidFill>
            <a:prstDash val="solid"/>
            <a:miter/>
          </a:ln>
        </p:spPr>
        <p:txBody>
          <a:bodyPr vert="horz" wrap="square" lIns="0" tIns="0" rIns="0" bIns="0" anchor="ctr"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6" baseline="0">
                <a:solidFill>
                  <a:srgbClr val="548235"/>
                </a:solidFill>
                <a:uFillTx/>
                <a:latin typeface="Calibri" pitchFamily="34"/>
              </a:rPr>
              <a:t>Négociations</a:t>
            </a:r>
          </a:p>
        </p:txBody>
      </p:sp>
      <p:sp>
        <p:nvSpPr>
          <p:cNvPr id="65" name="OTLSHAPE_M_52743de8bb6d4044896f473898fe9da7_Title">
            <a:extLst>
              <a:ext uri="{FF2B5EF4-FFF2-40B4-BE49-F238E27FC236}">
                <a16:creationId xmlns:a16="http://schemas.microsoft.com/office/drawing/2014/main" id="{D955F287-0995-ACB2-9749-0253C57DFB46}"/>
              </a:ext>
            </a:extLst>
          </p:cNvPr>
          <p:cNvSpPr txBox="1"/>
          <p:nvPr/>
        </p:nvSpPr>
        <p:spPr>
          <a:xfrm>
            <a:off x="4798807" y="3153024"/>
            <a:ext cx="706639" cy="369335"/>
          </a:xfrm>
          <a:prstGeom prst="rect">
            <a:avLst/>
          </a:prstGeom>
          <a:noFill/>
          <a:ln cap="flat">
            <a:noFill/>
          </a:ln>
        </p:spPr>
        <p:txBody>
          <a:bodyPr vert="horz" wrap="square" lIns="0" tIns="0" rIns="0" bIns="0" anchor="ctr"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200" b="1" i="0" u="none" strike="noStrike" kern="1200" cap="none" spc="-6" baseline="0">
              <a:solidFill>
                <a:srgbClr val="000000"/>
              </a:solidFill>
              <a:uFillTx/>
              <a:latin typeface="Calibri" pitchFamily="34"/>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6" baseline="0">
                <a:solidFill>
                  <a:srgbClr val="000000"/>
                </a:solidFill>
                <a:uFillTx/>
                <a:latin typeface="Calibri" pitchFamily="34"/>
              </a:rPr>
              <a:t> </a:t>
            </a:r>
          </a:p>
        </p:txBody>
      </p:sp>
      <p:cxnSp>
        <p:nvCxnSpPr>
          <p:cNvPr id="66" name="OTLSHAPE_M_93afb554552a4221a5380f7919409aa7_Connector1">
            <a:extLst>
              <a:ext uri="{FF2B5EF4-FFF2-40B4-BE49-F238E27FC236}">
                <a16:creationId xmlns:a16="http://schemas.microsoft.com/office/drawing/2014/main" id="{F528EA28-1DB8-7F9F-85E8-5DE2F129A813}"/>
              </a:ext>
            </a:extLst>
          </p:cNvPr>
          <p:cNvCxnSpPr/>
          <p:nvPr/>
        </p:nvCxnSpPr>
        <p:spPr>
          <a:xfrm>
            <a:off x="4222119" y="1806870"/>
            <a:ext cx="0" cy="1206825"/>
          </a:xfrm>
          <a:prstGeom prst="straightConnector1">
            <a:avLst/>
          </a:prstGeom>
          <a:noFill/>
          <a:ln w="6345" cap="flat">
            <a:solidFill>
              <a:srgbClr val="4F81BD"/>
            </a:solidFill>
            <a:prstDash val="solid"/>
            <a:miter/>
          </a:ln>
        </p:spPr>
      </p:cxnSp>
      <p:sp>
        <p:nvSpPr>
          <p:cNvPr id="67" name="OTLSHAPE_M_52743de8bb6d4044896f473898fe9da7_Title">
            <a:extLst>
              <a:ext uri="{FF2B5EF4-FFF2-40B4-BE49-F238E27FC236}">
                <a16:creationId xmlns:a16="http://schemas.microsoft.com/office/drawing/2014/main" id="{85D103FB-5A4E-F252-0D29-524DC04A04AB}"/>
              </a:ext>
            </a:extLst>
          </p:cNvPr>
          <p:cNvSpPr txBox="1"/>
          <p:nvPr/>
        </p:nvSpPr>
        <p:spPr>
          <a:xfrm>
            <a:off x="3418972" y="871452"/>
            <a:ext cx="1810028" cy="815608"/>
          </a:xfrm>
          <a:prstGeom prst="rect">
            <a:avLst/>
          </a:prstGeom>
          <a:noFill/>
          <a:ln cap="flat">
            <a:noFill/>
          </a:ln>
        </p:spPr>
        <p:txBody>
          <a:bodyPr vert="horz" wrap="square" lIns="0" tIns="0" rIns="0" bIns="0" anchor="ctr" anchorCtr="1" compatLnSpc="1">
            <a:spAutoFit/>
          </a:bodyPr>
          <a:lstStyle/>
          <a:p>
            <a:pPr algn="ctr" fontAlgn="auto">
              <a:spcBef>
                <a:spcPts val="0"/>
              </a:spcBef>
              <a:spcAft>
                <a:spcPts val="0"/>
              </a:spcAft>
              <a:defRPr sz="1800" b="0" i="0" u="none" strike="noStrike" kern="0" cap="none" spc="0" baseline="0">
                <a:solidFill>
                  <a:srgbClr val="000000"/>
                </a:solidFill>
                <a:uFillTx/>
              </a:defRPr>
            </a:pPr>
            <a:r>
              <a:rPr lang="en-US" sz="1600" b="1" i="0" u="none" strike="noStrike" kern="1200" cap="none" spc="-6" baseline="0" err="1">
                <a:solidFill>
                  <a:srgbClr val="C55A11"/>
                </a:solidFill>
                <a:uFillTx/>
                <a:latin typeface="Calibri"/>
                <a:cs typeface="Calibri"/>
              </a:rPr>
              <a:t>Définition</a:t>
            </a:r>
            <a:r>
              <a:rPr lang="en-US" sz="1600" b="1" i="0" u="none" strike="noStrike" kern="1200" cap="none" spc="-6" baseline="0">
                <a:solidFill>
                  <a:srgbClr val="C55A11"/>
                </a:solidFill>
                <a:uFillTx/>
                <a:latin typeface="Calibri"/>
                <a:cs typeface="Calibri"/>
              </a:rPr>
              <a:t> des </a:t>
            </a:r>
            <a:r>
              <a:rPr lang="en-US" sz="1600" b="1" i="0" u="none" strike="noStrike" kern="1200" cap="none" spc="-6" baseline="0" err="1">
                <a:solidFill>
                  <a:srgbClr val="C55A11"/>
                </a:solidFill>
                <a:uFillTx/>
                <a:latin typeface="Calibri"/>
                <a:cs typeface="Calibri"/>
              </a:rPr>
              <a:t>besoins</a:t>
            </a:r>
            <a:r>
              <a:rPr lang="en-US" sz="1050" spc="-6">
                <a:solidFill>
                  <a:srgbClr val="000000"/>
                </a:solidFill>
                <a:latin typeface="Calibri"/>
                <a:cs typeface="Calibri"/>
              </a:rPr>
              <a:t> </a:t>
            </a:r>
            <a:endParaRPr lang="en-US" sz="1050" b="1" i="0" u="none" strike="noStrike" kern="1200" cap="none" spc="-6" baseline="0">
              <a:solidFill>
                <a:srgbClr val="000000"/>
              </a:solidFill>
              <a:uFillTx/>
              <a:latin typeface="Calibri" pitchFamily="34"/>
            </a:endParaRPr>
          </a:p>
          <a:p>
            <a:pPr algn="ctr" fontAlgn="auto">
              <a:spcBef>
                <a:spcPts val="0"/>
              </a:spcBef>
              <a:spcAft>
                <a:spcPts val="0"/>
              </a:spcAft>
              <a:defRPr sz="1800" b="0" i="0" u="none" strike="noStrike" kern="0" cap="none" spc="0" baseline="0">
                <a:solidFill>
                  <a:srgbClr val="000000"/>
                </a:solidFill>
                <a:uFillTx/>
              </a:defRPr>
            </a:pPr>
            <a:r>
              <a:rPr lang="en-US" sz="1050" b="0" i="0" u="none" strike="noStrike" kern="1200" cap="none" spc="-6" baseline="0">
                <a:solidFill>
                  <a:srgbClr val="000000"/>
                </a:solidFill>
                <a:uFillTx/>
                <a:latin typeface="Calibri"/>
                <a:cs typeface="Calibri"/>
              </a:rPr>
              <a:t>RW: </a:t>
            </a:r>
            <a:r>
              <a:rPr lang="en-US" sz="1050" i="0" u="none" strike="noStrike" kern="1200" cap="none" spc="-6" baseline="0">
                <a:solidFill>
                  <a:srgbClr val="000000"/>
                </a:solidFill>
                <a:uFillTx/>
                <a:latin typeface="Calibri"/>
                <a:cs typeface="Calibri"/>
              </a:rPr>
              <a:t>CC (</a:t>
            </a:r>
            <a:r>
              <a:rPr lang="en-US" sz="1050" i="0" u="none" strike="noStrike" kern="1200" cap="none" spc="-6" baseline="0" err="1">
                <a:solidFill>
                  <a:srgbClr val="000000"/>
                </a:solidFill>
                <a:uFillTx/>
                <a:latin typeface="Calibri"/>
                <a:cs typeface="Calibri"/>
              </a:rPr>
              <a:t>ou</a:t>
            </a:r>
            <a:r>
              <a:rPr lang="en-US" sz="1050" i="0" u="none" strike="noStrike" kern="1200" cap="none" spc="-6" baseline="0">
                <a:solidFill>
                  <a:srgbClr val="000000"/>
                </a:solidFill>
                <a:uFillTx/>
                <a:latin typeface="Calibri"/>
                <a:cs typeface="Calibri"/>
              </a:rPr>
              <a:t> CBE) et CAS (</a:t>
            </a:r>
            <a:r>
              <a:rPr lang="en-US" sz="1050" i="0" u="none" strike="noStrike" kern="1200" cap="none" spc="-6" baseline="0" err="1">
                <a:solidFill>
                  <a:srgbClr val="000000"/>
                </a:solidFill>
                <a:uFillTx/>
                <a:latin typeface="Calibri"/>
                <a:cs typeface="Calibri"/>
              </a:rPr>
              <a:t>ou</a:t>
            </a:r>
            <a:r>
              <a:rPr lang="en-US" sz="1050" i="0" u="none" strike="noStrike" kern="1200" cap="none" spc="-6" baseline="0">
                <a:solidFill>
                  <a:srgbClr val="000000"/>
                </a:solidFill>
                <a:uFillTx/>
                <a:latin typeface="Calibri"/>
                <a:cs typeface="Calibri"/>
              </a:rPr>
              <a:t> BP)</a:t>
            </a:r>
            <a:r>
              <a:rPr lang="en-US" sz="1050" b="0" spc="-6">
                <a:solidFill>
                  <a:srgbClr val="000000"/>
                </a:solidFill>
                <a:latin typeface="Calibri"/>
                <a:cs typeface="Calibri"/>
              </a:rPr>
              <a:t> </a:t>
            </a:r>
          </a:p>
          <a:p>
            <a:pPr algn="ctr">
              <a:spcBef>
                <a:spcPts val="0"/>
              </a:spcBef>
              <a:spcAft>
                <a:spcPts val="0"/>
              </a:spcAft>
              <a:defRPr sz="1800" b="0" i="0" u="none" strike="noStrike" kern="0" cap="none" spc="0" baseline="0">
                <a:solidFill>
                  <a:srgbClr val="000000"/>
                </a:solidFill>
                <a:uFillTx/>
              </a:defRPr>
            </a:pPr>
            <a:r>
              <a:rPr lang="en-US" sz="1050" b="0" kern="0" spc="-6">
                <a:solidFill>
                  <a:srgbClr val="000000"/>
                </a:solidFill>
                <a:latin typeface="Calibri"/>
                <a:cs typeface="Calibri"/>
              </a:rPr>
              <a:t>BXL: </a:t>
            </a:r>
            <a:r>
              <a:rPr lang="en-US" sz="1050" b="0" i="1" kern="0" spc="-6">
                <a:solidFill>
                  <a:srgbClr val="FF0000"/>
                </a:solidFill>
                <a:latin typeface="Calibri"/>
                <a:cs typeface="Calibri"/>
              </a:rPr>
              <a:t>pas </a:t>
            </a:r>
            <a:r>
              <a:rPr lang="en-US" sz="1050" b="0" i="1" kern="0" spc="-6" err="1">
                <a:solidFill>
                  <a:srgbClr val="FF0000"/>
                </a:solidFill>
                <a:latin typeface="Calibri"/>
                <a:cs typeface="Calibri"/>
              </a:rPr>
              <a:t>nécessaire</a:t>
            </a:r>
            <a:endParaRPr lang="en-US" sz="1050" b="0" i="1" kern="0" spc="-6">
              <a:solidFill>
                <a:srgbClr val="FF0000"/>
              </a:solidFill>
              <a:latin typeface="Calibri"/>
              <a:cs typeface="Calibri"/>
            </a:endParaRPr>
          </a:p>
        </p:txBody>
      </p:sp>
      <p:sp>
        <p:nvSpPr>
          <p:cNvPr id="68" name="OTLSHAPE_M_52743de8bb6d4044896f473898fe9da7_Title">
            <a:extLst>
              <a:ext uri="{FF2B5EF4-FFF2-40B4-BE49-F238E27FC236}">
                <a16:creationId xmlns:a16="http://schemas.microsoft.com/office/drawing/2014/main" id="{857B44F8-09F1-E5E2-7BCC-DF513DA59CDA}"/>
              </a:ext>
            </a:extLst>
          </p:cNvPr>
          <p:cNvSpPr txBox="1"/>
          <p:nvPr/>
        </p:nvSpPr>
        <p:spPr>
          <a:xfrm>
            <a:off x="4598138" y="3610801"/>
            <a:ext cx="864921" cy="369335"/>
          </a:xfrm>
          <a:prstGeom prst="rect">
            <a:avLst/>
          </a:prstGeom>
          <a:noFill/>
          <a:ln cap="flat">
            <a:noFill/>
          </a:ln>
        </p:spPr>
        <p:txBody>
          <a:bodyPr vert="horz" wrap="square" lIns="0" tIns="0" rIns="0" bIns="0" anchor="ctr"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6" baseline="0">
                <a:solidFill>
                  <a:srgbClr val="548235"/>
                </a:solidFill>
                <a:uFillTx/>
                <a:latin typeface="Calibri" pitchFamily="34"/>
              </a:rPr>
              <a:t>Fin des négociations</a:t>
            </a:r>
          </a:p>
        </p:txBody>
      </p:sp>
      <p:sp>
        <p:nvSpPr>
          <p:cNvPr id="69" name="OTLSHAPE_M_52743de8bb6d4044896f473898fe9da7_Title">
            <a:extLst>
              <a:ext uri="{FF2B5EF4-FFF2-40B4-BE49-F238E27FC236}">
                <a16:creationId xmlns:a16="http://schemas.microsoft.com/office/drawing/2014/main" id="{DCCA6478-51FE-B94F-3CD7-AF13BF094DE5}"/>
              </a:ext>
            </a:extLst>
          </p:cNvPr>
          <p:cNvSpPr txBox="1"/>
          <p:nvPr/>
        </p:nvSpPr>
        <p:spPr>
          <a:xfrm>
            <a:off x="5421111" y="3146669"/>
            <a:ext cx="706639" cy="369335"/>
          </a:xfrm>
          <a:prstGeom prst="rect">
            <a:avLst/>
          </a:prstGeom>
          <a:noFill/>
          <a:ln cap="flat">
            <a:noFill/>
          </a:ln>
        </p:spPr>
        <p:txBody>
          <a:bodyPr vert="horz" wrap="square" lIns="0" tIns="0" rIns="0" bIns="0" anchor="ctr"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200" b="1" i="0" u="none" strike="noStrike" kern="1200" cap="none" spc="-6" baseline="0">
              <a:solidFill>
                <a:srgbClr val="000000"/>
              </a:solidFill>
              <a:uFillTx/>
              <a:latin typeface="Calibri" pitchFamily="34"/>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6" baseline="0">
                <a:solidFill>
                  <a:srgbClr val="000000"/>
                </a:solidFill>
                <a:uFillTx/>
                <a:latin typeface="Calibri" pitchFamily="34"/>
              </a:rPr>
              <a:t> </a:t>
            </a:r>
          </a:p>
        </p:txBody>
      </p:sp>
      <p:sp>
        <p:nvSpPr>
          <p:cNvPr id="70" name="OTLSHAPE_M_52743de8bb6d4044896f473898fe9da7_Title">
            <a:extLst>
              <a:ext uri="{FF2B5EF4-FFF2-40B4-BE49-F238E27FC236}">
                <a16:creationId xmlns:a16="http://schemas.microsoft.com/office/drawing/2014/main" id="{C0D0ABE2-09E6-7BC2-171C-C6B39DFA8DF3}"/>
              </a:ext>
            </a:extLst>
          </p:cNvPr>
          <p:cNvSpPr txBox="1"/>
          <p:nvPr/>
        </p:nvSpPr>
        <p:spPr>
          <a:xfrm>
            <a:off x="5161171" y="4381484"/>
            <a:ext cx="751088" cy="553998"/>
          </a:xfrm>
          <a:prstGeom prst="rect">
            <a:avLst/>
          </a:prstGeom>
          <a:noFill/>
          <a:ln cap="flat">
            <a:noFill/>
          </a:ln>
        </p:spPr>
        <p:txBody>
          <a:bodyPr vert="horz" wrap="square" lIns="0" tIns="0" rIns="0" bIns="0" anchor="ctr"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6" baseline="0">
                <a:solidFill>
                  <a:srgbClr val="548235"/>
                </a:solidFill>
                <a:uFillTx/>
                <a:latin typeface="Calibri" pitchFamily="34"/>
              </a:rPr>
              <a:t>Envoi projet de protocoles</a:t>
            </a:r>
          </a:p>
        </p:txBody>
      </p:sp>
      <p:sp>
        <p:nvSpPr>
          <p:cNvPr id="71" name="OTLSHAPE_M_52743de8bb6d4044896f473898fe9da7_Title">
            <a:extLst>
              <a:ext uri="{FF2B5EF4-FFF2-40B4-BE49-F238E27FC236}">
                <a16:creationId xmlns:a16="http://schemas.microsoft.com/office/drawing/2014/main" id="{F47100E0-A26B-7ACC-0858-AC65475EF816}"/>
              </a:ext>
            </a:extLst>
          </p:cNvPr>
          <p:cNvSpPr txBox="1"/>
          <p:nvPr/>
        </p:nvSpPr>
        <p:spPr>
          <a:xfrm>
            <a:off x="6106911" y="3136885"/>
            <a:ext cx="706639" cy="553998"/>
          </a:xfrm>
          <a:prstGeom prst="rect">
            <a:avLst/>
          </a:prstGeom>
          <a:noFill/>
          <a:ln cap="flat">
            <a:noFill/>
          </a:ln>
        </p:spPr>
        <p:txBody>
          <a:bodyPr vert="horz" wrap="square" lIns="0" tIns="0" rIns="0" bIns="0" anchor="ctr"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200" b="1" i="0" u="none" strike="noStrike" kern="1200" cap="none" spc="-6" baseline="0">
              <a:solidFill>
                <a:srgbClr val="000000"/>
              </a:solidFill>
              <a:uFillTx/>
              <a:latin typeface="Calibri" pitchFamily="34"/>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200" b="1" i="0" u="none" strike="noStrike" kern="1200" cap="none" spc="-6" baseline="0">
              <a:solidFill>
                <a:srgbClr val="000000"/>
              </a:solidFill>
              <a:uFillTx/>
              <a:latin typeface="Calibri" pitchFamily="34"/>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6" baseline="0">
                <a:solidFill>
                  <a:srgbClr val="000000"/>
                </a:solidFill>
                <a:uFillTx/>
                <a:latin typeface="Calibri" pitchFamily="34"/>
              </a:rPr>
              <a:t> </a:t>
            </a:r>
          </a:p>
        </p:txBody>
      </p:sp>
      <p:sp>
        <p:nvSpPr>
          <p:cNvPr id="72" name="OTLSHAPE_M_52743de8bb6d4044896f473898fe9da7_Title">
            <a:extLst>
              <a:ext uri="{FF2B5EF4-FFF2-40B4-BE49-F238E27FC236}">
                <a16:creationId xmlns:a16="http://schemas.microsoft.com/office/drawing/2014/main" id="{A5A126D0-4931-BDBD-3070-35E9B0EE0F33}"/>
              </a:ext>
            </a:extLst>
          </p:cNvPr>
          <p:cNvSpPr txBox="1"/>
          <p:nvPr/>
        </p:nvSpPr>
        <p:spPr>
          <a:xfrm>
            <a:off x="5607791" y="3546719"/>
            <a:ext cx="751088" cy="369335"/>
          </a:xfrm>
          <a:prstGeom prst="rect">
            <a:avLst/>
          </a:prstGeom>
          <a:noFill/>
          <a:ln cap="flat">
            <a:noFill/>
          </a:ln>
        </p:spPr>
        <p:txBody>
          <a:bodyPr vert="horz" wrap="square" lIns="0" tIns="0" rIns="0" bIns="0" anchor="ctr"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6" baseline="0">
                <a:solidFill>
                  <a:srgbClr val="548235"/>
                </a:solidFill>
                <a:uFillTx/>
                <a:latin typeface="Calibri" pitchFamily="34"/>
              </a:rPr>
              <a:t>Envoi remarques</a:t>
            </a:r>
          </a:p>
        </p:txBody>
      </p:sp>
      <p:sp>
        <p:nvSpPr>
          <p:cNvPr id="73" name="OTLSHAPE_M_52743de8bb6d4044896f473898fe9da7_Title">
            <a:extLst>
              <a:ext uri="{FF2B5EF4-FFF2-40B4-BE49-F238E27FC236}">
                <a16:creationId xmlns:a16="http://schemas.microsoft.com/office/drawing/2014/main" id="{5DCFDA7F-9879-078C-549E-3DB3D65A6734}"/>
              </a:ext>
            </a:extLst>
          </p:cNvPr>
          <p:cNvSpPr txBox="1"/>
          <p:nvPr/>
        </p:nvSpPr>
        <p:spPr>
          <a:xfrm>
            <a:off x="6064991" y="4451856"/>
            <a:ext cx="763789" cy="184663"/>
          </a:xfrm>
          <a:prstGeom prst="rect">
            <a:avLst/>
          </a:prstGeom>
          <a:noFill/>
          <a:ln w="9528" cap="flat">
            <a:solidFill>
              <a:srgbClr val="4472C4"/>
            </a:solidFill>
            <a:prstDash val="solid"/>
            <a:miter/>
          </a:ln>
        </p:spPr>
        <p:txBody>
          <a:bodyPr vert="horz" wrap="square" lIns="0" tIns="0" rIns="0" bIns="0" anchor="ctr"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6" baseline="0">
                <a:solidFill>
                  <a:srgbClr val="548235"/>
                </a:solidFill>
                <a:uFillTx/>
                <a:latin typeface="Calibri" pitchFamily="34"/>
              </a:rPr>
              <a:t>Protocole</a:t>
            </a:r>
          </a:p>
        </p:txBody>
      </p:sp>
      <p:cxnSp>
        <p:nvCxnSpPr>
          <p:cNvPr id="74" name="OTLSHAPE_T_e6f5c918bdd649a1ac919cf22468a23b_LeftVerticalConnector1">
            <a:extLst>
              <a:ext uri="{FF2B5EF4-FFF2-40B4-BE49-F238E27FC236}">
                <a16:creationId xmlns:a16="http://schemas.microsoft.com/office/drawing/2014/main" id="{4B805182-AE1C-6561-F1D3-5D02A70D21D2}"/>
              </a:ext>
            </a:extLst>
          </p:cNvPr>
          <p:cNvCxnSpPr/>
          <p:nvPr/>
        </p:nvCxnSpPr>
        <p:spPr>
          <a:xfrm>
            <a:off x="6438185" y="3371255"/>
            <a:ext cx="0" cy="1087039"/>
          </a:xfrm>
          <a:prstGeom prst="straightConnector1">
            <a:avLst/>
          </a:prstGeom>
          <a:noFill/>
          <a:ln w="6345" cap="flat">
            <a:solidFill>
              <a:srgbClr val="CCCCCC"/>
            </a:solidFill>
            <a:prstDash val="solid"/>
            <a:miter/>
          </a:ln>
        </p:spPr>
      </p:cxnSp>
      <p:sp>
        <p:nvSpPr>
          <p:cNvPr id="75" name="OTLSHAPE_M_52743de8bb6d4044896f473898fe9da7_Title">
            <a:extLst>
              <a:ext uri="{FF2B5EF4-FFF2-40B4-BE49-F238E27FC236}">
                <a16:creationId xmlns:a16="http://schemas.microsoft.com/office/drawing/2014/main" id="{833B4C3C-E799-E9B8-7951-F2E7E8FA9E8C}"/>
              </a:ext>
            </a:extLst>
          </p:cNvPr>
          <p:cNvSpPr txBox="1"/>
          <p:nvPr/>
        </p:nvSpPr>
        <p:spPr>
          <a:xfrm>
            <a:off x="4394204" y="3155640"/>
            <a:ext cx="514350" cy="369335"/>
          </a:xfrm>
          <a:prstGeom prst="rect">
            <a:avLst/>
          </a:prstGeom>
          <a:noFill/>
          <a:ln cap="flat">
            <a:noFill/>
          </a:ln>
        </p:spPr>
        <p:txBody>
          <a:bodyPr vert="horz" wrap="square" lIns="0" tIns="0" rIns="0" bIns="0" anchor="ctr"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200" b="1" i="0" u="none" strike="noStrike" kern="1200" cap="none" spc="-6" baseline="0">
              <a:solidFill>
                <a:srgbClr val="000000"/>
              </a:solidFill>
              <a:uFillTx/>
              <a:latin typeface="Calibri" pitchFamily="34"/>
            </a:endParaRP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200" b="1" i="0" u="none" strike="noStrike" kern="1200" cap="none" spc="-6" baseline="0">
              <a:solidFill>
                <a:srgbClr val="000000"/>
              </a:solidFill>
              <a:uFillTx/>
              <a:latin typeface="Calibri" pitchFamily="34"/>
            </a:endParaRPr>
          </a:p>
        </p:txBody>
      </p:sp>
      <p:sp>
        <p:nvSpPr>
          <p:cNvPr id="76" name="OTLSHAPE_M_a58f29487c0343c08abcf41913e40cae_Date">
            <a:extLst>
              <a:ext uri="{FF2B5EF4-FFF2-40B4-BE49-F238E27FC236}">
                <a16:creationId xmlns:a16="http://schemas.microsoft.com/office/drawing/2014/main" id="{3D3AC637-C479-D22B-3E37-4A00CAD9ED62}"/>
              </a:ext>
            </a:extLst>
          </p:cNvPr>
          <p:cNvSpPr txBox="1"/>
          <p:nvPr/>
        </p:nvSpPr>
        <p:spPr>
          <a:xfrm>
            <a:off x="7677589" y="2535060"/>
            <a:ext cx="563178" cy="246220"/>
          </a:xfrm>
          <a:prstGeom prst="rect">
            <a:avLst/>
          </a:prstGeom>
          <a:noFill/>
          <a:ln cap="flat">
            <a:noFill/>
          </a:ln>
        </p:spPr>
        <p:txBody>
          <a:bodyPr vert="horz" wrap="square" lIns="0" tIns="0" rIns="0" bIns="0" anchor="ctr"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0" i="0" u="none" strike="noStrike" kern="1200" cap="none" spc="-6" baseline="0">
                <a:solidFill>
                  <a:srgbClr val="000000"/>
                </a:solidFill>
                <a:uFillTx/>
                <a:latin typeface="Calibri" pitchFamily="34"/>
              </a:rPr>
              <a:t>15/10</a:t>
            </a:r>
            <a:endParaRPr lang="en-US" sz="900" b="0" i="0" u="none" strike="noStrike" kern="1200" cap="none" spc="-6" baseline="0">
              <a:solidFill>
                <a:srgbClr val="000000"/>
              </a:solidFill>
              <a:uFillTx/>
              <a:latin typeface="Calibri" pitchFamily="34"/>
            </a:endParaRPr>
          </a:p>
        </p:txBody>
      </p:sp>
      <p:sp>
        <p:nvSpPr>
          <p:cNvPr id="77" name="OTLSHAPE_M_52743de8bb6d4044896f473898fe9da7_Title">
            <a:extLst>
              <a:ext uri="{FF2B5EF4-FFF2-40B4-BE49-F238E27FC236}">
                <a16:creationId xmlns:a16="http://schemas.microsoft.com/office/drawing/2014/main" id="{C8A6318B-62A9-E196-369E-804BD3DFEEE4}"/>
              </a:ext>
            </a:extLst>
          </p:cNvPr>
          <p:cNvSpPr txBox="1"/>
          <p:nvPr/>
        </p:nvSpPr>
        <p:spPr>
          <a:xfrm>
            <a:off x="6635542" y="2000024"/>
            <a:ext cx="984251" cy="815608"/>
          </a:xfrm>
          <a:prstGeom prst="rect">
            <a:avLst/>
          </a:prstGeom>
          <a:noFill/>
          <a:ln cap="flat">
            <a:noFill/>
          </a:ln>
        </p:spPr>
        <p:txBody>
          <a:bodyPr vert="horz" wrap="square" lIns="0" tIns="0" rIns="0" bIns="0" anchor="ctr"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6" baseline="0">
                <a:solidFill>
                  <a:srgbClr val="C55A11"/>
                </a:solidFill>
                <a:uFillTx/>
                <a:latin typeface="Calibri"/>
                <a:cs typeface="Calibri"/>
              </a:rPr>
              <a:t>Affiliation au </a:t>
            </a:r>
            <a:r>
              <a:rPr lang="en-US" sz="1600" b="1" i="0" u="none" strike="noStrike" kern="1200" cap="none" spc="-6" baseline="0" err="1">
                <a:solidFill>
                  <a:srgbClr val="C55A11"/>
                </a:solidFill>
                <a:uFillTx/>
                <a:latin typeface="Calibri"/>
                <a:cs typeface="Calibri"/>
              </a:rPr>
              <a:t>marché</a:t>
            </a:r>
          </a:p>
          <a:p>
            <a:pPr algn="ctr" fontAlgn="auto">
              <a:spcBef>
                <a:spcPts val="0"/>
              </a:spcBef>
              <a:spcAft>
                <a:spcPts val="0"/>
              </a:spcAft>
              <a:defRPr sz="1800" b="0" i="0" u="none" strike="noStrike" kern="0" cap="none" spc="0" baseline="0">
                <a:solidFill>
                  <a:srgbClr val="000000"/>
                </a:solidFill>
                <a:uFillTx/>
              </a:defRPr>
            </a:pPr>
            <a:r>
              <a:rPr lang="en-US" sz="1050" spc="-6">
                <a:solidFill>
                  <a:srgbClr val="000000"/>
                </a:solidFill>
                <a:latin typeface="Calibri"/>
                <a:cs typeface="Calibri"/>
              </a:rPr>
              <a:t> </a:t>
            </a:r>
            <a:r>
              <a:rPr lang="en-US" sz="1050" b="1" i="0" u="none" strike="noStrike" kern="1200" cap="none" spc="-6" baseline="0">
                <a:solidFill>
                  <a:srgbClr val="000000"/>
                </a:solidFill>
                <a:uFillTx/>
                <a:latin typeface="Calibri"/>
                <a:cs typeface="Calibri"/>
              </a:rPr>
              <a:t>CBE et CAS </a:t>
            </a:r>
            <a:endParaRPr lang="en-US" sz="1600" spc="-6">
              <a:solidFill>
                <a:srgbClr val="000000"/>
              </a:solidFill>
              <a:highlight>
                <a:srgbClr val="FFFF00"/>
              </a:highlight>
              <a:latin typeface="Calibri"/>
              <a:cs typeface="Calibri"/>
            </a:endParaRPr>
          </a:p>
          <a:p>
            <a:pPr marL="0" marR="0" lvl="0" indent="0" algn="ctr" defTabSz="914400">
              <a:lnSpc>
                <a:spcPct val="100000"/>
              </a:lnSpc>
              <a:spcBef>
                <a:spcPts val="0"/>
              </a:spcBef>
              <a:spcAft>
                <a:spcPts val="0"/>
              </a:spcAft>
              <a:buNone/>
              <a:tabLst/>
              <a:defRPr sz="1800" b="0" i="0" u="none" strike="noStrike" kern="0" cap="none" spc="0" baseline="0">
                <a:solidFill>
                  <a:srgbClr val="000000"/>
                </a:solidFill>
                <a:uFillTx/>
              </a:defRPr>
            </a:pPr>
            <a:r>
              <a:rPr lang="en-US" sz="1050" b="1" i="0" u="none" strike="noStrike" kern="1200" cap="none" spc="-6" baseline="0">
                <a:solidFill>
                  <a:srgbClr val="000000"/>
                </a:solidFill>
                <a:uFillTx/>
                <a:latin typeface="Calibri"/>
                <a:cs typeface="Calibri"/>
              </a:rPr>
              <a:t>(</a:t>
            </a:r>
            <a:r>
              <a:rPr lang="en-US" sz="1050" b="1" i="0" u="none" strike="noStrike" kern="1200" cap="none" spc="-6" baseline="0" err="1">
                <a:solidFill>
                  <a:srgbClr val="000000"/>
                </a:solidFill>
                <a:uFillTx/>
                <a:latin typeface="Calibri"/>
                <a:cs typeface="Calibri"/>
              </a:rPr>
              <a:t>ou</a:t>
            </a:r>
            <a:r>
              <a:rPr lang="en-US" sz="1050" b="1" i="0" u="none" strike="noStrike" kern="1200" cap="none" spc="-6" baseline="0">
                <a:solidFill>
                  <a:srgbClr val="000000"/>
                </a:solidFill>
                <a:uFillTx/>
                <a:latin typeface="Calibri"/>
                <a:cs typeface="Calibri"/>
              </a:rPr>
              <a:t> BP)</a:t>
            </a:r>
            <a:endParaRPr lang="en-US" sz="1600" b="1" i="0" u="none" strike="noStrike" kern="1200" cap="none" spc="-6" baseline="0">
              <a:solidFill>
                <a:srgbClr val="000000"/>
              </a:solidFill>
              <a:highlight>
                <a:srgbClr val="FFFF00"/>
              </a:highlight>
              <a:uFillTx/>
              <a:latin typeface="Calibri"/>
              <a:cs typeface="Calibri"/>
            </a:endParaRPr>
          </a:p>
        </p:txBody>
      </p:sp>
      <p:sp>
        <p:nvSpPr>
          <p:cNvPr id="78" name="OTLSHAPE_M_52743de8bb6d4044896f473898fe9da7_Title">
            <a:extLst>
              <a:ext uri="{FF2B5EF4-FFF2-40B4-BE49-F238E27FC236}">
                <a16:creationId xmlns:a16="http://schemas.microsoft.com/office/drawing/2014/main" id="{DAA5326A-C9C6-FD7F-4486-3304A778CDD0}"/>
              </a:ext>
            </a:extLst>
          </p:cNvPr>
          <p:cNvSpPr txBox="1"/>
          <p:nvPr/>
        </p:nvSpPr>
        <p:spPr>
          <a:xfrm>
            <a:off x="4230961" y="3178472"/>
            <a:ext cx="482135" cy="184663"/>
          </a:xfrm>
          <a:prstGeom prst="rect">
            <a:avLst/>
          </a:prstGeom>
          <a:gradFill>
            <a:gsLst>
              <a:gs pos="0">
                <a:srgbClr val="B5D5A7"/>
              </a:gs>
              <a:gs pos="100000">
                <a:srgbClr val="AACE99"/>
              </a:gs>
            </a:gsLst>
            <a:lin ang="5400000"/>
          </a:gradFill>
          <a:ln w="6345" cap="flat">
            <a:solidFill>
              <a:srgbClr val="70AD47"/>
            </a:solidFill>
            <a:prstDash val="solid"/>
            <a:miter/>
          </a:ln>
        </p:spPr>
        <p:txBody>
          <a:bodyPr vert="horz" wrap="square" lIns="0" tIns="0" rIns="0" bIns="0" anchor="ctr"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6" baseline="0">
                <a:solidFill>
                  <a:srgbClr val="000000"/>
                </a:solidFill>
                <a:uFillTx/>
                <a:latin typeface="Calibri" pitchFamily="34"/>
              </a:rPr>
              <a:t>JJ</a:t>
            </a:r>
          </a:p>
        </p:txBody>
      </p:sp>
      <p:sp>
        <p:nvSpPr>
          <p:cNvPr id="79" name="OTLSHAPE_M_52743de8bb6d4044896f473898fe9da7_Title">
            <a:extLst>
              <a:ext uri="{FF2B5EF4-FFF2-40B4-BE49-F238E27FC236}">
                <a16:creationId xmlns:a16="http://schemas.microsoft.com/office/drawing/2014/main" id="{A38B0589-1982-F281-07DB-6D485B9A0FB9}"/>
              </a:ext>
            </a:extLst>
          </p:cNvPr>
          <p:cNvSpPr txBox="1"/>
          <p:nvPr/>
        </p:nvSpPr>
        <p:spPr>
          <a:xfrm>
            <a:off x="4751666" y="3172117"/>
            <a:ext cx="482135" cy="184663"/>
          </a:xfrm>
          <a:prstGeom prst="rect">
            <a:avLst/>
          </a:prstGeom>
          <a:gradFill>
            <a:gsLst>
              <a:gs pos="0">
                <a:srgbClr val="B5D5A7"/>
              </a:gs>
              <a:gs pos="100000">
                <a:srgbClr val="AACE99"/>
              </a:gs>
            </a:gsLst>
            <a:lin ang="5400000"/>
          </a:gradFill>
          <a:ln w="6345" cap="flat">
            <a:solidFill>
              <a:srgbClr val="70AD47"/>
            </a:solidFill>
            <a:prstDash val="solid"/>
            <a:miter/>
          </a:ln>
        </p:spPr>
        <p:txBody>
          <a:bodyPr vert="horz" wrap="square" lIns="0" tIns="0" rIns="0" bIns="0" anchor="ctr"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6" baseline="0">
                <a:solidFill>
                  <a:srgbClr val="000000"/>
                </a:solidFill>
                <a:uFillTx/>
                <a:latin typeface="Calibri" pitchFamily="34"/>
              </a:rPr>
              <a:t>J + 10J</a:t>
            </a:r>
          </a:p>
        </p:txBody>
      </p:sp>
      <p:sp>
        <p:nvSpPr>
          <p:cNvPr id="80" name="OTLSHAPE_M_52743de8bb6d4044896f473898fe9da7_Title">
            <a:extLst>
              <a:ext uri="{FF2B5EF4-FFF2-40B4-BE49-F238E27FC236}">
                <a16:creationId xmlns:a16="http://schemas.microsoft.com/office/drawing/2014/main" id="{F012B8AE-9188-9377-6F90-2C04B59F9C6A}"/>
              </a:ext>
            </a:extLst>
          </p:cNvPr>
          <p:cNvSpPr txBox="1"/>
          <p:nvPr/>
        </p:nvSpPr>
        <p:spPr>
          <a:xfrm>
            <a:off x="5259661" y="3172117"/>
            <a:ext cx="482135" cy="184663"/>
          </a:xfrm>
          <a:prstGeom prst="rect">
            <a:avLst/>
          </a:prstGeom>
          <a:gradFill>
            <a:gsLst>
              <a:gs pos="0">
                <a:srgbClr val="B5D5A7"/>
              </a:gs>
              <a:gs pos="100000">
                <a:srgbClr val="AACE99"/>
              </a:gs>
            </a:gsLst>
            <a:lin ang="5400000"/>
          </a:gradFill>
          <a:ln w="6345" cap="flat">
            <a:solidFill>
              <a:srgbClr val="70AD47"/>
            </a:solidFill>
            <a:prstDash val="solid"/>
            <a:miter/>
          </a:ln>
        </p:spPr>
        <p:txBody>
          <a:bodyPr vert="horz" wrap="square" lIns="0" tIns="0" rIns="0" bIns="0" anchor="ctr"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6" baseline="0">
                <a:solidFill>
                  <a:srgbClr val="000000"/>
                </a:solidFill>
                <a:uFillTx/>
                <a:latin typeface="Calibri" pitchFamily="34"/>
              </a:rPr>
              <a:t>J+25J</a:t>
            </a:r>
          </a:p>
        </p:txBody>
      </p:sp>
      <p:sp>
        <p:nvSpPr>
          <p:cNvPr id="81" name="OTLSHAPE_M_52743de8bb6d4044896f473898fe9da7_Title">
            <a:extLst>
              <a:ext uri="{FF2B5EF4-FFF2-40B4-BE49-F238E27FC236}">
                <a16:creationId xmlns:a16="http://schemas.microsoft.com/office/drawing/2014/main" id="{F342795A-CA19-CE16-4333-3FDA6E669049}"/>
              </a:ext>
            </a:extLst>
          </p:cNvPr>
          <p:cNvSpPr txBox="1"/>
          <p:nvPr/>
        </p:nvSpPr>
        <p:spPr>
          <a:xfrm>
            <a:off x="5767665" y="3172117"/>
            <a:ext cx="482135" cy="184663"/>
          </a:xfrm>
          <a:prstGeom prst="rect">
            <a:avLst/>
          </a:prstGeom>
          <a:gradFill>
            <a:gsLst>
              <a:gs pos="0">
                <a:srgbClr val="B5D5A7"/>
              </a:gs>
              <a:gs pos="100000">
                <a:srgbClr val="AACE99"/>
              </a:gs>
            </a:gsLst>
            <a:lin ang="5400000"/>
          </a:gradFill>
          <a:ln w="6345" cap="flat">
            <a:solidFill>
              <a:srgbClr val="70AD47"/>
            </a:solidFill>
            <a:prstDash val="solid"/>
            <a:miter/>
          </a:ln>
        </p:spPr>
        <p:txBody>
          <a:bodyPr vert="horz" wrap="square" lIns="0" tIns="0" rIns="0" bIns="0" anchor="ctr"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6" baseline="0">
                <a:solidFill>
                  <a:srgbClr val="000000"/>
                </a:solidFill>
                <a:uFillTx/>
                <a:latin typeface="Calibri" pitchFamily="34"/>
              </a:rPr>
              <a:t>J+40J?</a:t>
            </a:r>
          </a:p>
        </p:txBody>
      </p:sp>
      <p:sp>
        <p:nvSpPr>
          <p:cNvPr id="82" name="OTLSHAPE_M_52743de8bb6d4044896f473898fe9da7_Title">
            <a:extLst>
              <a:ext uri="{FF2B5EF4-FFF2-40B4-BE49-F238E27FC236}">
                <a16:creationId xmlns:a16="http://schemas.microsoft.com/office/drawing/2014/main" id="{9DCFA2DF-BA45-A90A-CA6B-9BCE3D80CBBF}"/>
              </a:ext>
            </a:extLst>
          </p:cNvPr>
          <p:cNvSpPr txBox="1"/>
          <p:nvPr/>
        </p:nvSpPr>
        <p:spPr>
          <a:xfrm>
            <a:off x="6275660" y="3172117"/>
            <a:ext cx="482135" cy="184663"/>
          </a:xfrm>
          <a:prstGeom prst="rect">
            <a:avLst/>
          </a:prstGeom>
          <a:gradFill>
            <a:gsLst>
              <a:gs pos="0">
                <a:srgbClr val="B5D5A7"/>
              </a:gs>
              <a:gs pos="100000">
                <a:srgbClr val="AACE99"/>
              </a:gs>
            </a:gsLst>
            <a:lin ang="5400000"/>
          </a:gradFill>
          <a:ln w="6345" cap="flat">
            <a:solidFill>
              <a:srgbClr val="70AD47"/>
            </a:solidFill>
            <a:prstDash val="solid"/>
            <a:miter/>
          </a:ln>
        </p:spPr>
        <p:txBody>
          <a:bodyPr vert="horz" wrap="square" lIns="0" tIns="0" rIns="0" bIns="0" anchor="ctr"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200" b="1" i="0" u="none" strike="noStrike" kern="1200" cap="none" spc="-6" baseline="0">
                <a:solidFill>
                  <a:srgbClr val="000000"/>
                </a:solidFill>
                <a:uFillTx/>
                <a:latin typeface="Calibri" pitchFamily="34"/>
              </a:rPr>
              <a:t>J + ?</a:t>
            </a:r>
          </a:p>
        </p:txBody>
      </p:sp>
      <p:cxnSp>
        <p:nvCxnSpPr>
          <p:cNvPr id="83" name="OTLSHAPE_T_e6f5c918bdd649a1ac919cf22468a23b_LeftVerticalConnector1">
            <a:extLst>
              <a:ext uri="{FF2B5EF4-FFF2-40B4-BE49-F238E27FC236}">
                <a16:creationId xmlns:a16="http://schemas.microsoft.com/office/drawing/2014/main" id="{DF109B5B-9C87-7484-E343-2FD234D23C26}"/>
              </a:ext>
            </a:extLst>
          </p:cNvPr>
          <p:cNvCxnSpPr/>
          <p:nvPr/>
        </p:nvCxnSpPr>
        <p:spPr>
          <a:xfrm>
            <a:off x="5987331" y="3364690"/>
            <a:ext cx="0" cy="236573"/>
          </a:xfrm>
          <a:prstGeom prst="straightConnector1">
            <a:avLst/>
          </a:prstGeom>
          <a:noFill/>
          <a:ln w="6345" cap="flat">
            <a:solidFill>
              <a:srgbClr val="CCCCCC"/>
            </a:solidFill>
            <a:prstDash val="solid"/>
            <a:miter/>
          </a:ln>
        </p:spPr>
      </p:cxnSp>
      <p:cxnSp>
        <p:nvCxnSpPr>
          <p:cNvPr id="84" name="OTLSHAPE_T_e6f5c918bdd649a1ac919cf22468a23b_LeftVerticalConnector1">
            <a:extLst>
              <a:ext uri="{FF2B5EF4-FFF2-40B4-BE49-F238E27FC236}">
                <a16:creationId xmlns:a16="http://schemas.microsoft.com/office/drawing/2014/main" id="{A2E0D180-9F00-33E8-1112-6526F64BA821}"/>
              </a:ext>
            </a:extLst>
          </p:cNvPr>
          <p:cNvCxnSpPr/>
          <p:nvPr/>
        </p:nvCxnSpPr>
        <p:spPr>
          <a:xfrm>
            <a:off x="4996734" y="3332942"/>
            <a:ext cx="0" cy="236564"/>
          </a:xfrm>
          <a:prstGeom prst="straightConnector1">
            <a:avLst/>
          </a:prstGeom>
          <a:noFill/>
          <a:ln w="6345" cap="flat">
            <a:solidFill>
              <a:srgbClr val="CCCCCC"/>
            </a:solidFill>
            <a:prstDash val="solid"/>
            <a:miter/>
          </a:ln>
        </p:spPr>
      </p:cxnSp>
      <p:cxnSp>
        <p:nvCxnSpPr>
          <p:cNvPr id="85" name="OTLSHAPE_T_e6f5c918bdd649a1ac919cf22468a23b_LeftVerticalConnector1">
            <a:extLst>
              <a:ext uri="{FF2B5EF4-FFF2-40B4-BE49-F238E27FC236}">
                <a16:creationId xmlns:a16="http://schemas.microsoft.com/office/drawing/2014/main" id="{2971F75A-26D7-30C4-A56E-F9ACCB0ED6E6}"/>
              </a:ext>
            </a:extLst>
          </p:cNvPr>
          <p:cNvCxnSpPr/>
          <p:nvPr/>
        </p:nvCxnSpPr>
        <p:spPr>
          <a:xfrm>
            <a:off x="3955333" y="3364690"/>
            <a:ext cx="0" cy="236573"/>
          </a:xfrm>
          <a:prstGeom prst="straightConnector1">
            <a:avLst/>
          </a:prstGeom>
          <a:noFill/>
          <a:ln w="6345" cap="flat">
            <a:solidFill>
              <a:srgbClr val="CCCCCC"/>
            </a:solidFill>
            <a:prstDash val="solid"/>
            <a:miter/>
          </a:ln>
        </p:spPr>
      </p:cxnSp>
      <p:sp>
        <p:nvSpPr>
          <p:cNvPr id="86" name="ZoneTexte 161">
            <a:extLst>
              <a:ext uri="{FF2B5EF4-FFF2-40B4-BE49-F238E27FC236}">
                <a16:creationId xmlns:a16="http://schemas.microsoft.com/office/drawing/2014/main" id="{552C10CD-AFD3-77B9-508F-2313A27D71C1}"/>
              </a:ext>
            </a:extLst>
          </p:cNvPr>
          <p:cNvSpPr txBox="1"/>
          <p:nvPr/>
        </p:nvSpPr>
        <p:spPr>
          <a:xfrm>
            <a:off x="4203862" y="5556470"/>
            <a:ext cx="4717581" cy="861776"/>
          </a:xfrm>
          <a:prstGeom prst="rect">
            <a:avLst/>
          </a:prstGeom>
          <a:solidFill>
            <a:srgbClr val="FFFFFF"/>
          </a:solidFill>
          <a:ln w="12701" cap="flat">
            <a:solidFill>
              <a:srgbClr val="5B9BD5"/>
            </a:solidFill>
            <a:prstDash val="solid"/>
            <a:miter/>
          </a:ln>
        </p:spPr>
        <p:txBody>
          <a:bodyPr vert="horz" wrap="square" lIns="91440" tIns="45720" rIns="91440" bIns="45720" anchor="t" anchorCtr="0" compatLnSpc="1">
            <a:spAutoFit/>
          </a:bodyPr>
          <a:lstStyle/>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BE" sz="1000" b="1" i="0" u="none" strike="noStrike" kern="1200" cap="none" spc="0" baseline="0">
                <a:solidFill>
                  <a:srgbClr val="000000"/>
                </a:solidFill>
                <a:uFillTx/>
                <a:latin typeface="Calibri"/>
              </a:rPr>
              <a:t>SFP : </a:t>
            </a:r>
            <a:r>
              <a:rPr lang="fr-BE" sz="1000" b="1" i="0" u="none" strike="noStrike" kern="1200" cap="none" spc="0" baseline="0">
                <a:solidFill>
                  <a:srgbClr val="7030A0"/>
                </a:solidFill>
                <a:uFillTx/>
                <a:latin typeface="Calibri"/>
              </a:rPr>
              <a:t>mauve</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BE" sz="1000" b="1" i="0" u="none" strike="noStrike" kern="1200" cap="none" spc="0" baseline="0">
                <a:solidFill>
                  <a:srgbClr val="000000"/>
                </a:solidFill>
                <a:uFillTx/>
                <a:latin typeface="Calibri"/>
              </a:rPr>
              <a:t>Syndicat : </a:t>
            </a:r>
            <a:r>
              <a:rPr lang="fr-BE" sz="1000" b="1" i="0" u="none" strike="noStrike" kern="1200" cap="none" spc="0" baseline="0">
                <a:solidFill>
                  <a:srgbClr val="548235"/>
                </a:solidFill>
                <a:uFillTx/>
                <a:latin typeface="Calibri"/>
              </a:rPr>
              <a:t>vert</a:t>
            </a: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BE" sz="1000" b="1" i="0" u="none" strike="noStrike" kern="1200" cap="none" spc="0" baseline="0">
                <a:solidFill>
                  <a:srgbClr val="000000"/>
                </a:solidFill>
                <a:uFillTx/>
                <a:latin typeface="Calibri"/>
              </a:rPr>
              <a:t>PL : </a:t>
            </a:r>
            <a:r>
              <a:rPr lang="fr-BE" sz="1000" b="1" i="0" u="none" strike="noStrike" kern="1200" cap="none" spc="0" baseline="0">
                <a:solidFill>
                  <a:srgbClr val="D24726"/>
                </a:solidFill>
                <a:uFillTx/>
                <a:latin typeface="Calibri"/>
              </a:rPr>
              <a:t>orange </a:t>
            </a:r>
            <a:endParaRPr lang="fr-BE" sz="1000" b="1" i="0" u="none" strike="noStrike" kern="1200" cap="none" spc="0" baseline="0">
              <a:solidFill>
                <a:srgbClr val="548235"/>
              </a:solidFill>
              <a:uFillTx/>
              <a:latin typeface="Calibri"/>
            </a:endParaRPr>
          </a:p>
          <a:p>
            <a:pPr marL="0" marR="0" lvl="0" indent="0" algn="l"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BE" sz="1000" b="1" i="0" u="none" strike="noStrike" kern="1200" cap="none" spc="0" baseline="0">
                <a:solidFill>
                  <a:srgbClr val="000000"/>
                </a:solidFill>
                <a:uFillTx/>
                <a:latin typeface="Calibri"/>
              </a:rPr>
              <a:t>CC : Conseil Communal ; CAS: Conseil de l’action sociale ; CBE: Collège communal/des Bourgmestres et Echevins; BP: Bureau permanent</a:t>
            </a:r>
          </a:p>
        </p:txBody>
      </p:sp>
      <p:sp>
        <p:nvSpPr>
          <p:cNvPr id="88" name="OTLSHAPE_M_52743de8bb6d4044896f473898fe9da7_Title">
            <a:extLst>
              <a:ext uri="{FF2B5EF4-FFF2-40B4-BE49-F238E27FC236}">
                <a16:creationId xmlns:a16="http://schemas.microsoft.com/office/drawing/2014/main" id="{E3CF068C-86C3-CB88-45DE-F7A5BC8A44E6}"/>
              </a:ext>
            </a:extLst>
          </p:cNvPr>
          <p:cNvSpPr txBox="1"/>
          <p:nvPr/>
        </p:nvSpPr>
        <p:spPr>
          <a:xfrm>
            <a:off x="6642648" y="807945"/>
            <a:ext cx="984251" cy="838691"/>
          </a:xfrm>
          <a:prstGeom prst="rect">
            <a:avLst/>
          </a:prstGeom>
          <a:noFill/>
          <a:ln cap="flat">
            <a:noFill/>
          </a:ln>
        </p:spPr>
        <p:txBody>
          <a:bodyPr vert="horz" wrap="square" lIns="0" tIns="0" rIns="0" bIns="0" anchor="ctr"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6" baseline="0">
                <a:solidFill>
                  <a:srgbClr val="C55A11"/>
                </a:solidFill>
                <a:uFillTx/>
                <a:latin typeface="Calibri"/>
                <a:cs typeface="Calibri"/>
              </a:rPr>
              <a:t>Vote des </a:t>
            </a:r>
            <a:r>
              <a:rPr lang="en-US" sz="1600" b="1" i="0" u="none" strike="noStrike" kern="1200" cap="none" spc="-6" baseline="0" err="1">
                <a:solidFill>
                  <a:srgbClr val="C55A11"/>
                </a:solidFill>
                <a:uFillTx/>
                <a:latin typeface="Calibri"/>
                <a:cs typeface="Calibri"/>
              </a:rPr>
              <a:t>textes</a:t>
            </a:r>
            <a:endParaRPr lang="en-US" sz="1600" b="1" i="0" u="none" strike="noStrike" kern="1200" cap="none" spc="-6" baseline="0">
              <a:solidFill>
                <a:srgbClr val="C55A11"/>
              </a:solidFill>
              <a:uFillTx/>
              <a:latin typeface="Calibri"/>
              <a:cs typeface="Calibri"/>
            </a:endParaRPr>
          </a:p>
          <a:p>
            <a:pPr algn="ctr">
              <a:spcBef>
                <a:spcPts val="0"/>
              </a:spcBef>
              <a:spcAft>
                <a:spcPts val="0"/>
              </a:spcAft>
              <a:defRPr sz="1800" b="0" i="0" u="none" strike="noStrike" kern="0" cap="none" spc="0" baseline="0">
                <a:solidFill>
                  <a:srgbClr val="000000"/>
                </a:solidFill>
                <a:uFillTx/>
              </a:defRPr>
            </a:pPr>
            <a:r>
              <a:rPr lang="en-US" sz="1200" spc="-6">
                <a:solidFill>
                  <a:srgbClr val="C55A11"/>
                </a:solidFill>
                <a:latin typeface="Calibri"/>
                <a:cs typeface="Calibri"/>
              </a:rPr>
              <a:t>&lt; </a:t>
            </a:r>
            <a:r>
              <a:rPr lang="en-US" sz="1200" spc="-6">
                <a:solidFill>
                  <a:srgbClr val="00B050"/>
                </a:solidFill>
                <a:latin typeface="Calibri"/>
                <a:cs typeface="Calibri"/>
              </a:rPr>
              <a:t>Protocole</a:t>
            </a:r>
          </a:p>
          <a:p>
            <a:pPr algn="ctr" fontAlgn="auto">
              <a:spcBef>
                <a:spcPts val="0"/>
              </a:spcBef>
              <a:spcAft>
                <a:spcPts val="0"/>
              </a:spcAft>
              <a:defRPr sz="1800" b="0" i="0" u="none" strike="noStrike" kern="0" cap="none" spc="0" baseline="0">
                <a:solidFill>
                  <a:srgbClr val="000000"/>
                </a:solidFill>
                <a:uFillTx/>
              </a:defRPr>
            </a:pPr>
            <a:r>
              <a:rPr lang="en-US" sz="1050" b="1" i="0" u="none" strike="noStrike" kern="1200" cap="none" spc="-6" baseline="0">
                <a:solidFill>
                  <a:srgbClr val="000000"/>
                </a:solidFill>
                <a:uFillTx/>
                <a:latin typeface="Calibri"/>
                <a:cs typeface="Calibri"/>
              </a:rPr>
              <a:t>CC et CAS</a:t>
            </a:r>
            <a:r>
              <a:rPr lang="en-US" sz="1050" spc="-6">
                <a:solidFill>
                  <a:srgbClr val="000000"/>
                </a:solidFill>
                <a:latin typeface="Calibri"/>
                <a:cs typeface="Calibri"/>
              </a:rPr>
              <a:t> </a:t>
            </a:r>
            <a:endParaRPr lang="en-US" sz="1600" b="1" i="0" u="none" strike="noStrike" kern="1200" cap="none" spc="-6" baseline="0">
              <a:solidFill>
                <a:srgbClr val="000000"/>
              </a:solidFill>
              <a:highlight>
                <a:srgbClr val="FFFF00"/>
              </a:highlight>
              <a:uFillTx/>
              <a:latin typeface="Calibri" pitchFamily="34"/>
            </a:endParaRPr>
          </a:p>
        </p:txBody>
      </p:sp>
      <p:sp>
        <p:nvSpPr>
          <p:cNvPr id="89" name="OTLSHAPE_M_52743de8bb6d4044896f473898fe9da7_Title">
            <a:extLst>
              <a:ext uri="{FF2B5EF4-FFF2-40B4-BE49-F238E27FC236}">
                <a16:creationId xmlns:a16="http://schemas.microsoft.com/office/drawing/2014/main" id="{78602E73-2A6D-C039-F79F-F1865A1595B6}"/>
              </a:ext>
            </a:extLst>
          </p:cNvPr>
          <p:cNvSpPr txBox="1"/>
          <p:nvPr/>
        </p:nvSpPr>
        <p:spPr>
          <a:xfrm>
            <a:off x="8123318" y="953492"/>
            <a:ext cx="984251" cy="815608"/>
          </a:xfrm>
          <a:prstGeom prst="rect">
            <a:avLst/>
          </a:prstGeom>
          <a:noFill/>
          <a:ln cap="flat">
            <a:noFill/>
          </a:ln>
        </p:spPr>
        <p:txBody>
          <a:bodyPr vert="horz" wrap="square" lIns="0" tIns="0" rIns="0" bIns="0" anchor="ctr"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600" b="1" i="0" u="none" strike="noStrike" kern="1200" cap="none" spc="-6" baseline="0">
                <a:solidFill>
                  <a:srgbClr val="C55A11"/>
                </a:solidFill>
                <a:uFillTx/>
                <a:latin typeface="Calibri" pitchFamily="34"/>
              </a:rPr>
              <a:t>Exécution du marché</a:t>
            </a:r>
          </a:p>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50" b="1" i="0" u="none" strike="noStrike" kern="1200" cap="none" spc="-6" baseline="0">
                <a:solidFill>
                  <a:srgbClr val="000000"/>
                </a:solidFill>
                <a:uFillTx/>
                <a:latin typeface="Calibri" pitchFamily="34"/>
              </a:rPr>
              <a:t>CBE et CAS (ou BP) </a:t>
            </a:r>
            <a:endParaRPr lang="en-US" sz="1600" b="1" i="0" u="none" strike="noStrike" kern="1200" cap="none" spc="-6" baseline="0">
              <a:solidFill>
                <a:srgbClr val="000000"/>
              </a:solidFill>
              <a:highlight>
                <a:srgbClr val="FFFF00"/>
              </a:highlight>
              <a:uFillTx/>
              <a:latin typeface="Calibri" pitchFamily="34"/>
            </a:endParaRPr>
          </a:p>
        </p:txBody>
      </p:sp>
      <p:cxnSp>
        <p:nvCxnSpPr>
          <p:cNvPr id="90" name="OTLSHAPE_M_93afb554552a4221a5380f7919409aa7_Connector1">
            <a:extLst>
              <a:ext uri="{FF2B5EF4-FFF2-40B4-BE49-F238E27FC236}">
                <a16:creationId xmlns:a16="http://schemas.microsoft.com/office/drawing/2014/main" id="{43347E79-88E6-6532-640B-3625FF343128}"/>
              </a:ext>
            </a:extLst>
          </p:cNvPr>
          <p:cNvCxnSpPr/>
          <p:nvPr/>
        </p:nvCxnSpPr>
        <p:spPr>
          <a:xfrm>
            <a:off x="8668324" y="1765240"/>
            <a:ext cx="0" cy="1232903"/>
          </a:xfrm>
          <a:prstGeom prst="straightConnector1">
            <a:avLst/>
          </a:prstGeom>
          <a:noFill/>
          <a:ln w="6345" cap="flat">
            <a:solidFill>
              <a:srgbClr val="4F81BD"/>
            </a:solidFill>
            <a:prstDash val="solid"/>
            <a:miter/>
          </a:ln>
        </p:spPr>
      </p:cxnSp>
      <p:cxnSp>
        <p:nvCxnSpPr>
          <p:cNvPr id="91" name="OTLSHAPE_M_93afb554552a4221a5380f7919409aa7_Connector1">
            <a:extLst>
              <a:ext uri="{FF2B5EF4-FFF2-40B4-BE49-F238E27FC236}">
                <a16:creationId xmlns:a16="http://schemas.microsoft.com/office/drawing/2014/main" id="{EC6FAD57-5A8B-C4E0-5E36-AAC85D807463}"/>
              </a:ext>
            </a:extLst>
          </p:cNvPr>
          <p:cNvCxnSpPr/>
          <p:nvPr/>
        </p:nvCxnSpPr>
        <p:spPr>
          <a:xfrm>
            <a:off x="7132756" y="2802679"/>
            <a:ext cx="0" cy="198023"/>
          </a:xfrm>
          <a:prstGeom prst="straightConnector1">
            <a:avLst/>
          </a:prstGeom>
          <a:noFill/>
          <a:ln w="6345" cap="flat">
            <a:solidFill>
              <a:srgbClr val="4F81BD"/>
            </a:solidFill>
            <a:prstDash val="solid"/>
            <a:miter/>
          </a:ln>
        </p:spPr>
      </p:cxnSp>
      <p:sp>
        <p:nvSpPr>
          <p:cNvPr id="92" name="OTLSHAPE_M_52743de8bb6d4044896f473898fe9da7_Title">
            <a:extLst>
              <a:ext uri="{FF2B5EF4-FFF2-40B4-BE49-F238E27FC236}">
                <a16:creationId xmlns:a16="http://schemas.microsoft.com/office/drawing/2014/main" id="{87C2F6C0-C7EB-C287-EA18-4D54645CB350}"/>
              </a:ext>
            </a:extLst>
          </p:cNvPr>
          <p:cNvSpPr txBox="1"/>
          <p:nvPr/>
        </p:nvSpPr>
        <p:spPr>
          <a:xfrm>
            <a:off x="6978043" y="3883556"/>
            <a:ext cx="1449593" cy="1454244"/>
          </a:xfrm>
          <a:prstGeom prst="rect">
            <a:avLst/>
          </a:prstGeom>
          <a:solidFill>
            <a:srgbClr val="FFFFFF"/>
          </a:solidFill>
          <a:ln w="12701" cap="flat">
            <a:solidFill>
              <a:srgbClr val="70AD47"/>
            </a:solidFill>
            <a:prstDash val="solid"/>
            <a:miter/>
          </a:ln>
        </p:spPr>
        <p:txBody>
          <a:bodyPr vert="horz" wrap="square" lIns="0" tIns="0" rIns="0" bIns="0" anchor="ctr" anchorCtr="0" compatLnSpc="1">
            <a:spAutoFit/>
          </a:bodyPr>
          <a:lstStyle/>
          <a:p>
            <a:pPr marL="128270" indent="-128270"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b="0" i="0" u="none" strike="noStrike" kern="1200" cap="none" spc="-6" baseline="0" err="1">
                <a:solidFill>
                  <a:srgbClr val="000000"/>
                </a:solidFill>
                <a:uFillTx/>
                <a:latin typeface="Calibri"/>
                <a:cs typeface="Calibri"/>
              </a:rPr>
              <a:t>Règlement</a:t>
            </a:r>
            <a:r>
              <a:rPr lang="en-US" sz="1050" b="0" i="0" u="none" strike="noStrike" kern="1200" cap="none" spc="-6" baseline="0">
                <a:solidFill>
                  <a:srgbClr val="000000"/>
                </a:solidFill>
                <a:uFillTx/>
                <a:latin typeface="Calibri"/>
                <a:cs typeface="Calibri"/>
              </a:rPr>
              <a:t> de pension (%</a:t>
            </a:r>
            <a:r>
              <a:rPr lang="en-US" sz="1050" b="0" spc="-6">
                <a:solidFill>
                  <a:srgbClr val="000000"/>
                </a:solidFill>
                <a:latin typeface="Calibri"/>
                <a:cs typeface="Calibri"/>
              </a:rPr>
              <a:t> </a:t>
            </a:r>
            <a:r>
              <a:rPr lang="en-US" sz="1050" b="0" i="0" u="none" strike="noStrike" kern="1200" cap="none" spc="-6" baseline="0" err="1">
                <a:solidFill>
                  <a:srgbClr val="000000"/>
                </a:solidFill>
                <a:uFillTx/>
                <a:latin typeface="Calibri"/>
                <a:cs typeface="Calibri"/>
              </a:rPr>
              <a:t>cotisations</a:t>
            </a:r>
            <a:r>
              <a:rPr lang="en-US" sz="1050" b="0" i="0" u="none" strike="noStrike" kern="1200" cap="none" spc="-6" baseline="0">
                <a:solidFill>
                  <a:srgbClr val="000000"/>
                </a:solidFill>
                <a:uFillTx/>
                <a:latin typeface="Calibri"/>
                <a:cs typeface="Calibri"/>
              </a:rPr>
              <a:t> ; prime </a:t>
            </a:r>
            <a:r>
              <a:rPr lang="en-US" sz="1050" b="0" i="0" u="none" strike="noStrike" kern="1200" cap="none" spc="-6" baseline="0" err="1">
                <a:solidFill>
                  <a:srgbClr val="000000"/>
                </a:solidFill>
                <a:uFillTx/>
                <a:latin typeface="Calibri"/>
                <a:cs typeface="Calibri"/>
              </a:rPr>
              <a:t>rattrapage</a:t>
            </a:r>
            <a:r>
              <a:rPr lang="en-US" sz="1050" b="0" i="0" u="none" strike="noStrike" kern="1200" cap="none" spc="-6" baseline="0">
                <a:solidFill>
                  <a:srgbClr val="000000"/>
                </a:solidFill>
                <a:uFillTx/>
                <a:latin typeface="Calibri"/>
                <a:cs typeface="Calibri"/>
              </a:rPr>
              <a:t> ; etc.)</a:t>
            </a:r>
            <a:endParaRPr lang="fr-FR">
              <a:latin typeface="Calibri"/>
              <a:cs typeface="Calibri"/>
            </a:endParaRPr>
          </a:p>
          <a:p>
            <a:pPr marL="128270" indent="-128270"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b="0" i="0" u="none" strike="noStrike" kern="1200" cap="none" spc="-6" baseline="0">
                <a:solidFill>
                  <a:srgbClr val="000000"/>
                </a:solidFill>
                <a:uFillTx/>
                <a:latin typeface="Calibri"/>
                <a:cs typeface="Calibri"/>
              </a:rPr>
              <a:t>Convention de gestion</a:t>
            </a:r>
            <a:r>
              <a:rPr lang="en-US" sz="1050" b="0" spc="-6">
                <a:solidFill>
                  <a:srgbClr val="000000"/>
                </a:solidFill>
                <a:latin typeface="Calibri"/>
                <a:cs typeface="Calibri"/>
              </a:rPr>
              <a:t> </a:t>
            </a:r>
            <a:endParaRPr lang="en-US" sz="1050" b="0" i="0" u="none" strike="noStrike" kern="1200" cap="none" spc="-6" baseline="0">
              <a:solidFill>
                <a:srgbClr val="000000"/>
              </a:solidFill>
              <a:uFillTx/>
              <a:latin typeface="Calibri" pitchFamily="34"/>
              <a:cs typeface="Calibri"/>
            </a:endParaRPr>
          </a:p>
          <a:p>
            <a:pPr marL="128270" indent="-128270"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b="0" spc="-6">
                <a:solidFill>
                  <a:srgbClr val="000000"/>
                </a:solidFill>
                <a:latin typeface="Calibri"/>
                <a:cs typeface="Calibri"/>
              </a:rPr>
              <a:t>Nouvel </a:t>
            </a:r>
            <a:r>
              <a:rPr lang="en-US" sz="1050" b="0" spc="-6" err="1">
                <a:solidFill>
                  <a:srgbClr val="000000"/>
                </a:solidFill>
                <a:latin typeface="Calibri"/>
                <a:cs typeface="Calibri"/>
              </a:rPr>
              <a:t>organisme</a:t>
            </a:r>
            <a:r>
              <a:rPr lang="en-US" sz="1050" b="0" spc="-6">
                <a:solidFill>
                  <a:srgbClr val="000000"/>
                </a:solidFill>
                <a:latin typeface="Calibri"/>
                <a:cs typeface="Calibri"/>
              </a:rPr>
              <a:t> et </a:t>
            </a:r>
            <a:r>
              <a:rPr lang="en-US" sz="1050" b="0" spc="-6" err="1">
                <a:solidFill>
                  <a:srgbClr val="000000"/>
                </a:solidFill>
                <a:latin typeface="Calibri"/>
                <a:cs typeface="Calibri"/>
              </a:rPr>
              <a:t>résiliation</a:t>
            </a:r>
            <a:r>
              <a:rPr lang="en-US" sz="1050" b="0" spc="-6">
                <a:solidFill>
                  <a:srgbClr val="000000"/>
                </a:solidFill>
                <a:latin typeface="Calibri"/>
                <a:cs typeface="Calibri"/>
              </a:rPr>
              <a:t> </a:t>
            </a:r>
            <a:r>
              <a:rPr lang="en-US" sz="1050" b="0" spc="-6" err="1">
                <a:solidFill>
                  <a:srgbClr val="000000"/>
                </a:solidFill>
                <a:latin typeface="Calibri"/>
                <a:cs typeface="Calibri"/>
              </a:rPr>
              <a:t>précédent</a:t>
            </a:r>
            <a:endParaRPr lang="en-US" sz="1050" b="0" spc="-6">
              <a:solidFill>
                <a:srgbClr val="000000"/>
              </a:solidFill>
              <a:latin typeface="Calibri"/>
              <a:ea typeface="Calibri"/>
              <a:cs typeface="Calibri"/>
            </a:endParaRPr>
          </a:p>
          <a:p>
            <a:pPr marL="128270" indent="-128270">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b="0" spc="-6">
                <a:solidFill>
                  <a:srgbClr val="000000"/>
                </a:solidFill>
                <a:latin typeface="Calibri"/>
                <a:cs typeface="Calibri"/>
              </a:rPr>
              <a:t>Modification du budget à l'ordinaire</a:t>
            </a:r>
          </a:p>
          <a:p>
            <a:pPr marL="128270" indent="-128270">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b="0" spc="-6" err="1">
                <a:solidFill>
                  <a:srgbClr val="000000"/>
                </a:solidFill>
                <a:latin typeface="Calibri"/>
                <a:ea typeface="Calibri"/>
                <a:cs typeface="Calibri"/>
              </a:rPr>
              <a:t>Etc</a:t>
            </a:r>
            <a:endParaRPr lang="en-US" sz="1050" b="0" spc="-6">
              <a:solidFill>
                <a:srgbClr val="000000"/>
              </a:solidFill>
              <a:latin typeface="Calibri"/>
              <a:ea typeface="Calibri"/>
              <a:cs typeface="Calibri"/>
            </a:endParaRPr>
          </a:p>
        </p:txBody>
      </p:sp>
      <p:cxnSp>
        <p:nvCxnSpPr>
          <p:cNvPr id="93" name="OTLSHAPE_M_93afb554552a4221a5380f7919409aa7_Connector1">
            <a:extLst>
              <a:ext uri="{FF2B5EF4-FFF2-40B4-BE49-F238E27FC236}">
                <a16:creationId xmlns:a16="http://schemas.microsoft.com/office/drawing/2014/main" id="{75E146EB-BEBA-715F-E46F-E3FA3675230E}"/>
              </a:ext>
            </a:extLst>
          </p:cNvPr>
          <p:cNvCxnSpPr/>
          <p:nvPr/>
        </p:nvCxnSpPr>
        <p:spPr>
          <a:xfrm>
            <a:off x="7129480" y="3261372"/>
            <a:ext cx="0" cy="505038"/>
          </a:xfrm>
          <a:prstGeom prst="straightConnector1">
            <a:avLst/>
          </a:prstGeom>
          <a:noFill/>
          <a:ln w="6345" cap="flat">
            <a:solidFill>
              <a:srgbClr val="4F81BD"/>
            </a:solidFill>
            <a:prstDash val="solid"/>
            <a:miter/>
          </a:ln>
        </p:spPr>
      </p:cxnSp>
      <p:cxnSp>
        <p:nvCxnSpPr>
          <p:cNvPr id="94" name="OTLSHAPE_M_52743de8bb6d4044896f473898fe9da7_Connector1">
            <a:extLst>
              <a:ext uri="{FF2B5EF4-FFF2-40B4-BE49-F238E27FC236}">
                <a16:creationId xmlns:a16="http://schemas.microsoft.com/office/drawing/2014/main" id="{83EC2BA1-BC8F-2C79-C77B-4C575AFDF901}"/>
              </a:ext>
            </a:extLst>
          </p:cNvPr>
          <p:cNvCxnSpPr/>
          <p:nvPr/>
        </p:nvCxnSpPr>
        <p:spPr>
          <a:xfrm>
            <a:off x="2548506" y="1605612"/>
            <a:ext cx="0" cy="1379738"/>
          </a:xfrm>
          <a:prstGeom prst="straightConnector1">
            <a:avLst/>
          </a:prstGeom>
          <a:noFill/>
          <a:ln w="6345" cap="flat">
            <a:solidFill>
              <a:srgbClr val="4F81BD"/>
            </a:solidFill>
            <a:prstDash val="solid"/>
            <a:miter/>
          </a:ln>
        </p:spPr>
      </p:cxnSp>
      <p:sp>
        <p:nvSpPr>
          <p:cNvPr id="95" name="Accolade fermante 5">
            <a:extLst>
              <a:ext uri="{FF2B5EF4-FFF2-40B4-BE49-F238E27FC236}">
                <a16:creationId xmlns:a16="http://schemas.microsoft.com/office/drawing/2014/main" id="{3312535E-2E65-DAA0-55EC-3F806A816D0D}"/>
              </a:ext>
            </a:extLst>
          </p:cNvPr>
          <p:cNvSpPr/>
          <p:nvPr/>
        </p:nvSpPr>
        <p:spPr>
          <a:xfrm>
            <a:off x="6788409" y="3643415"/>
            <a:ext cx="192508" cy="1790294"/>
          </a:xfrm>
          <a:custGeom>
            <a:avLst/>
            <a:gdLst>
              <a:gd name="f0" fmla="val 10800000"/>
              <a:gd name="f1" fmla="val 5400000"/>
              <a:gd name="f2" fmla="val 16200000"/>
              <a:gd name="f3" fmla="val 180"/>
              <a:gd name="f4" fmla="val w"/>
              <a:gd name="f5" fmla="val h"/>
              <a:gd name="f6" fmla="val ss"/>
              <a:gd name="f7" fmla="val 0"/>
              <a:gd name="f8" fmla="*/ 5419351 1 1725033"/>
              <a:gd name="f9" fmla="+- 0 0 5400000"/>
              <a:gd name="f10" fmla="val 8333"/>
              <a:gd name="f11" fmla="val 50000"/>
              <a:gd name="f12" fmla="+- 0 0 -180"/>
              <a:gd name="f13" fmla="+- 0 0 -270"/>
              <a:gd name="f14" fmla="+- 0 0 -360"/>
              <a:gd name="f15" fmla="abs f4"/>
              <a:gd name="f16" fmla="abs f5"/>
              <a:gd name="f17" fmla="abs f6"/>
              <a:gd name="f18" fmla="+- 2700000 f1 0"/>
              <a:gd name="f19" fmla="*/ f12 f0 1"/>
              <a:gd name="f20" fmla="*/ f13 f0 1"/>
              <a:gd name="f21" fmla="*/ f14 f0 1"/>
              <a:gd name="f22" fmla="?: f15 f4 1"/>
              <a:gd name="f23" fmla="?: f16 f5 1"/>
              <a:gd name="f24" fmla="?: f17 f6 1"/>
              <a:gd name="f25" fmla="+- f18 0 f1"/>
              <a:gd name="f26" fmla="*/ f19 1 f3"/>
              <a:gd name="f27" fmla="*/ f20 1 f3"/>
              <a:gd name="f28" fmla="*/ f21 1 f3"/>
              <a:gd name="f29" fmla="*/ f22 1 21600"/>
              <a:gd name="f30" fmla="*/ f23 1 21600"/>
              <a:gd name="f31" fmla="*/ 21600 f22 1"/>
              <a:gd name="f32" fmla="*/ 21600 f23 1"/>
              <a:gd name="f33" fmla="+- f25 f1 0"/>
              <a:gd name="f34" fmla="+- f26 0 f1"/>
              <a:gd name="f35" fmla="+- f27 0 f1"/>
              <a:gd name="f36" fmla="+- f28 0 f1"/>
              <a:gd name="f37" fmla="min f30 f29"/>
              <a:gd name="f38" fmla="*/ f31 1 f24"/>
              <a:gd name="f39" fmla="*/ f32 1 f24"/>
              <a:gd name="f40" fmla="*/ f33 f8 1"/>
              <a:gd name="f41" fmla="val f38"/>
              <a:gd name="f42" fmla="val f39"/>
              <a:gd name="f43" fmla="*/ f40 1 f0"/>
              <a:gd name="f44" fmla="*/ f7 f37 1"/>
              <a:gd name="f45" fmla="+- f42 0 f7"/>
              <a:gd name="f46" fmla="+- f41 0 f7"/>
              <a:gd name="f47" fmla="+- 0 0 f43"/>
              <a:gd name="f48" fmla="*/ f41 f37 1"/>
              <a:gd name="f49" fmla="*/ f42 f37 1"/>
              <a:gd name="f50" fmla="*/ f46 1 2"/>
              <a:gd name="f51" fmla="min f46 f45"/>
              <a:gd name="f52" fmla="*/ f45 f11 1"/>
              <a:gd name="f53" fmla="+- 0 0 f47"/>
              <a:gd name="f54" fmla="+- f7 f50 0"/>
              <a:gd name="f55" fmla="*/ f51 f10 1"/>
              <a:gd name="f56" fmla="*/ f52 1 100000"/>
              <a:gd name="f57" fmla="*/ f53 f0 1"/>
              <a:gd name="f58" fmla="*/ f50 f37 1"/>
              <a:gd name="f59" fmla="*/ f55 1 100000"/>
              <a:gd name="f60" fmla="*/ f57 1 f8"/>
              <a:gd name="f61" fmla="*/ f54 f37 1"/>
              <a:gd name="f62" fmla="*/ f56 f37 1"/>
              <a:gd name="f63" fmla="+- f60 0 f1"/>
              <a:gd name="f64" fmla="+- f56 0 f59"/>
              <a:gd name="f65" fmla="+- f42 0 f59"/>
              <a:gd name="f66" fmla="*/ f59 f37 1"/>
              <a:gd name="f67" fmla="cos 1 f63"/>
              <a:gd name="f68" fmla="sin 1 f63"/>
              <a:gd name="f69" fmla="*/ f64 f37 1"/>
              <a:gd name="f70" fmla="*/ f65 f37 1"/>
              <a:gd name="f71" fmla="+- 0 0 f67"/>
              <a:gd name="f72" fmla="+- 0 0 f68"/>
              <a:gd name="f73" fmla="+- 0 0 f71"/>
              <a:gd name="f74" fmla="+- 0 0 f72"/>
              <a:gd name="f75" fmla="val f73"/>
              <a:gd name="f76" fmla="val f74"/>
              <a:gd name="f77" fmla="*/ f75 f50 1"/>
              <a:gd name="f78" fmla="*/ f76 f59 1"/>
              <a:gd name="f79" fmla="+- f7 f77 0"/>
              <a:gd name="f80" fmla="+- f59 0 f78"/>
              <a:gd name="f81" fmla="+- f42 f78 0"/>
              <a:gd name="f82" fmla="+- f81 0 f59"/>
              <a:gd name="f83" fmla="*/ f80 f37 1"/>
              <a:gd name="f84" fmla="*/ f79 f37 1"/>
              <a:gd name="f85" fmla="*/ f82 f37 1"/>
            </a:gdLst>
            <a:ahLst/>
            <a:cxnLst>
              <a:cxn ang="3cd4">
                <a:pos x="hc" y="t"/>
              </a:cxn>
              <a:cxn ang="0">
                <a:pos x="r" y="vc"/>
              </a:cxn>
              <a:cxn ang="cd4">
                <a:pos x="hc" y="b"/>
              </a:cxn>
              <a:cxn ang="cd2">
                <a:pos x="l" y="vc"/>
              </a:cxn>
              <a:cxn ang="f34">
                <a:pos x="f44" y="f44"/>
              </a:cxn>
              <a:cxn ang="f35">
                <a:pos x="f48" y="f62"/>
              </a:cxn>
              <a:cxn ang="f36">
                <a:pos x="f44" y="f49"/>
              </a:cxn>
            </a:cxnLst>
            <a:rect l="f44" t="f83" r="f84" b="f85"/>
            <a:pathLst>
              <a:path stroke="0">
                <a:moveTo>
                  <a:pt x="f44" y="f44"/>
                </a:moveTo>
                <a:arcTo wR="f58" hR="f66" stAng="f2" swAng="f1"/>
                <a:lnTo>
                  <a:pt x="f61" y="f69"/>
                </a:lnTo>
                <a:arcTo wR="f58" hR="f66" stAng="f0" swAng="f9"/>
                <a:arcTo wR="f58" hR="f66" stAng="f2" swAng="f9"/>
                <a:lnTo>
                  <a:pt x="f61" y="f70"/>
                </a:lnTo>
                <a:arcTo wR="f58" hR="f66" stAng="f7" swAng="f1"/>
                <a:close/>
              </a:path>
              <a:path fill="none">
                <a:moveTo>
                  <a:pt x="f44" y="f44"/>
                </a:moveTo>
                <a:arcTo wR="f58" hR="f66" stAng="f2" swAng="f1"/>
                <a:lnTo>
                  <a:pt x="f61" y="f69"/>
                </a:lnTo>
                <a:arcTo wR="f58" hR="f66" stAng="f0" swAng="f9"/>
                <a:arcTo wR="f58" hR="f66" stAng="f2" swAng="f9"/>
                <a:lnTo>
                  <a:pt x="f61" y="f70"/>
                </a:lnTo>
                <a:arcTo wR="f58" hR="f66" stAng="f7" swAng="f1"/>
              </a:path>
            </a:pathLst>
          </a:custGeom>
          <a:noFill/>
          <a:ln w="6345" cap="flat">
            <a:solidFill>
              <a:srgbClr val="70AD47"/>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BE" sz="1800" b="0" i="0" u="none" strike="noStrike" kern="1200" cap="none" spc="0" baseline="0">
              <a:solidFill>
                <a:srgbClr val="000000"/>
              </a:solidFill>
              <a:uFillTx/>
              <a:latin typeface="Calibri"/>
            </a:endParaRPr>
          </a:p>
        </p:txBody>
      </p:sp>
      <p:sp>
        <p:nvSpPr>
          <p:cNvPr id="96" name="Espace réservé de la date 3">
            <a:extLst>
              <a:ext uri="{FF2B5EF4-FFF2-40B4-BE49-F238E27FC236}">
                <a16:creationId xmlns:a16="http://schemas.microsoft.com/office/drawing/2014/main" id="{791DF409-DE37-05BC-F646-7F74D8816D48}"/>
              </a:ext>
            </a:extLst>
          </p:cNvPr>
          <p:cNvSpPr txBox="1"/>
          <p:nvPr/>
        </p:nvSpPr>
        <p:spPr>
          <a:xfrm>
            <a:off x="179386" y="44622"/>
            <a:ext cx="8785098" cy="620539"/>
          </a:xfrm>
          <a:prstGeom prst="rect">
            <a:avLst/>
          </a:prstGeom>
          <a:noFill/>
          <a:ln cap="flat">
            <a:noFill/>
          </a:ln>
        </p:spPr>
        <p:txBody>
          <a:bodyPr vert="horz" wrap="square" lIns="91440" tIns="45720" rIns="91440" bIns="45720" anchor="t"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fr-FR" sz="3200" b="1" i="0" u="none" strike="noStrike" kern="1200" cap="none" spc="0" baseline="0">
                <a:solidFill>
                  <a:srgbClr val="FFFFFF"/>
                </a:solidFill>
                <a:uFillTx/>
                <a:latin typeface="Arial"/>
                <a:cs typeface="Arial"/>
              </a:rPr>
              <a:t>Ligne du temps récapitulative</a:t>
            </a:r>
            <a:endParaRPr lang="fr-BE" sz="3200" b="1" i="0" u="none" strike="noStrike" kern="1200" cap="none" spc="0" baseline="0">
              <a:solidFill>
                <a:srgbClr val="FFFFFF"/>
              </a:solidFill>
              <a:uFillTx/>
              <a:latin typeface="Impact" pitchFamily="34"/>
            </a:endParaRPr>
          </a:p>
        </p:txBody>
      </p:sp>
      <p:sp>
        <p:nvSpPr>
          <p:cNvPr id="97" name="Flèche : chevron 9">
            <a:extLst>
              <a:ext uri="{FF2B5EF4-FFF2-40B4-BE49-F238E27FC236}">
                <a16:creationId xmlns:a16="http://schemas.microsoft.com/office/drawing/2014/main" id="{7EFF94C9-3B22-29CA-17B8-F9884DAB5C8E}"/>
              </a:ext>
            </a:extLst>
          </p:cNvPr>
          <p:cNvSpPr/>
          <p:nvPr/>
        </p:nvSpPr>
        <p:spPr>
          <a:xfrm>
            <a:off x="8529322" y="2890518"/>
            <a:ext cx="309881" cy="467358"/>
          </a:xfrm>
          <a:custGeom>
            <a:avLst/>
            <a:gdLst>
              <a:gd name="f0" fmla="val 10800000"/>
              <a:gd name="f1" fmla="val 5400000"/>
              <a:gd name="f2" fmla="val 180"/>
              <a:gd name="f3" fmla="val w"/>
              <a:gd name="f4" fmla="val h"/>
              <a:gd name="f5" fmla="val ss"/>
              <a:gd name="f6" fmla="val 0"/>
              <a:gd name="f7" fmla="val 50000"/>
              <a:gd name="f8" fmla="+- 0 0 -360"/>
              <a:gd name="f9" fmla="+- 0 0 -270"/>
              <a:gd name="f10" fmla="+- 0 0 -180"/>
              <a:gd name="f11" fmla="abs f3"/>
              <a:gd name="f12" fmla="abs f4"/>
              <a:gd name="f13" fmla="abs f5"/>
              <a:gd name="f14" fmla="*/ f8 f0 1"/>
              <a:gd name="f15" fmla="*/ f9 f0 1"/>
              <a:gd name="f16" fmla="*/ f10 f0 1"/>
              <a:gd name="f17" fmla="?: f11 f3 1"/>
              <a:gd name="f18" fmla="?: f12 f4 1"/>
              <a:gd name="f19" fmla="?: f13 f5 1"/>
              <a:gd name="f20" fmla="*/ f14 1 f2"/>
              <a:gd name="f21" fmla="*/ f15 1 f2"/>
              <a:gd name="f22" fmla="*/ f16 1 f2"/>
              <a:gd name="f23" fmla="*/ f17 1 21600"/>
              <a:gd name="f24" fmla="*/ f18 1 21600"/>
              <a:gd name="f25" fmla="*/ 21600 f17 1"/>
              <a:gd name="f26" fmla="*/ 21600 f18 1"/>
              <a:gd name="f27" fmla="+- f20 0 f1"/>
              <a:gd name="f28" fmla="+- f21 0 f1"/>
              <a:gd name="f29" fmla="+- f22 0 f1"/>
              <a:gd name="f30" fmla="min f24 f23"/>
              <a:gd name="f31" fmla="*/ f25 1 f19"/>
              <a:gd name="f32" fmla="*/ f26 1 f19"/>
              <a:gd name="f33" fmla="val f31"/>
              <a:gd name="f34" fmla="val f32"/>
              <a:gd name="f35" fmla="*/ f6 f30 1"/>
              <a:gd name="f36" fmla="+- f34 0 f6"/>
              <a:gd name="f37" fmla="+- f33 0 f6"/>
              <a:gd name="f38" fmla="*/ f34 f30 1"/>
              <a:gd name="f39" fmla="*/ f33 f30 1"/>
              <a:gd name="f40" fmla="*/ f36 1 2"/>
              <a:gd name="f41" fmla="min f37 f36"/>
              <a:gd name="f42" fmla="+- f6 f40 0"/>
              <a:gd name="f43" fmla="*/ f41 f7 1"/>
              <a:gd name="f44" fmla="*/ f43 1 100000"/>
              <a:gd name="f45" fmla="*/ f42 f30 1"/>
              <a:gd name="f46" fmla="+- f33 0 f44"/>
              <a:gd name="f47" fmla="*/ f44 f30 1"/>
              <a:gd name="f48" fmla="*/ f46 1 2"/>
              <a:gd name="f49" fmla="+- f46 0 f44"/>
              <a:gd name="f50" fmla="*/ f46 f30 1"/>
              <a:gd name="f51" fmla="?: f49 f44 f6"/>
              <a:gd name="f52" fmla="?: f49 f46 f33"/>
              <a:gd name="f53" fmla="*/ f48 f30 1"/>
              <a:gd name="f54" fmla="*/ f51 f30 1"/>
              <a:gd name="f55" fmla="*/ f52 f30 1"/>
            </a:gdLst>
            <a:ahLst/>
            <a:cxnLst>
              <a:cxn ang="3cd4">
                <a:pos x="hc" y="t"/>
              </a:cxn>
              <a:cxn ang="0">
                <a:pos x="r" y="vc"/>
              </a:cxn>
              <a:cxn ang="cd4">
                <a:pos x="hc" y="b"/>
              </a:cxn>
              <a:cxn ang="cd2">
                <a:pos x="l" y="vc"/>
              </a:cxn>
              <a:cxn ang="f27">
                <a:pos x="f53" y="f35"/>
              </a:cxn>
              <a:cxn ang="f28">
                <a:pos x="f47" y="f45"/>
              </a:cxn>
              <a:cxn ang="f29">
                <a:pos x="f53" y="f38"/>
              </a:cxn>
            </a:cxnLst>
            <a:rect l="f54" t="f35" r="f55" b="f38"/>
            <a:pathLst>
              <a:path>
                <a:moveTo>
                  <a:pt x="f35" y="f35"/>
                </a:moveTo>
                <a:lnTo>
                  <a:pt x="f50" y="f35"/>
                </a:lnTo>
                <a:lnTo>
                  <a:pt x="f39" y="f45"/>
                </a:lnTo>
                <a:lnTo>
                  <a:pt x="f50" y="f38"/>
                </a:lnTo>
                <a:lnTo>
                  <a:pt x="f35" y="f38"/>
                </a:lnTo>
                <a:lnTo>
                  <a:pt x="f47" y="f45"/>
                </a:lnTo>
                <a:close/>
              </a:path>
            </a:pathLst>
          </a:custGeom>
          <a:gradFill>
            <a:gsLst>
              <a:gs pos="0">
                <a:srgbClr val="A8B7DF"/>
              </a:gs>
              <a:gs pos="100000">
                <a:srgbClr val="9AABD9"/>
              </a:gs>
            </a:gsLst>
            <a:lin ang="5400000"/>
          </a:gradFill>
          <a:ln w="6345" cap="flat">
            <a:solidFill>
              <a:srgbClr val="4472C4"/>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fr-BE" sz="1800" b="0" i="0" u="none" strike="noStrike" kern="1200" cap="none" spc="0" baseline="0">
              <a:solidFill>
                <a:srgbClr val="000000"/>
              </a:solidFill>
              <a:uFillTx/>
              <a:latin typeface="Calibri"/>
            </a:endParaRPr>
          </a:p>
        </p:txBody>
      </p:sp>
      <p:cxnSp>
        <p:nvCxnSpPr>
          <p:cNvPr id="98" name="OTLSHAPE_M_93afb554552a4221a5380f7919409aa7_Connector1">
            <a:extLst>
              <a:ext uri="{FF2B5EF4-FFF2-40B4-BE49-F238E27FC236}">
                <a16:creationId xmlns:a16="http://schemas.microsoft.com/office/drawing/2014/main" id="{7BAFAB98-19FE-77CA-3771-CCB75CB871D6}"/>
              </a:ext>
            </a:extLst>
          </p:cNvPr>
          <p:cNvCxnSpPr>
            <a:cxnSpLocks/>
          </p:cNvCxnSpPr>
          <p:nvPr/>
        </p:nvCxnSpPr>
        <p:spPr>
          <a:xfrm>
            <a:off x="7129479" y="1642965"/>
            <a:ext cx="0" cy="353313"/>
          </a:xfrm>
          <a:prstGeom prst="straightConnector1">
            <a:avLst/>
          </a:prstGeom>
          <a:noFill/>
          <a:ln w="6345" cap="flat">
            <a:solidFill>
              <a:srgbClr val="4F81BD"/>
            </a:solidFill>
            <a:prstDash val="solid"/>
            <a:miter/>
          </a:ln>
        </p:spPr>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7099B6-A577-4ECA-A486-197F05CFDCA8}"/>
              </a:ext>
            </a:extLst>
          </p:cNvPr>
          <p:cNvSpPr>
            <a:spLocks noGrp="1"/>
          </p:cNvSpPr>
          <p:nvPr>
            <p:ph type="title"/>
          </p:nvPr>
        </p:nvSpPr>
        <p:spPr/>
        <p:txBody>
          <a:bodyPr/>
          <a:lstStyle/>
          <a:p>
            <a:pPr marL="0" indent="0">
              <a:buNone/>
            </a:pPr>
            <a:r>
              <a:rPr lang="fr-FR"/>
              <a:t>Centrale</a:t>
            </a:r>
            <a:endParaRPr lang="fr-BE"/>
          </a:p>
        </p:txBody>
      </p:sp>
      <p:sp>
        <p:nvSpPr>
          <p:cNvPr id="3" name="Espace réservé du contenu 2">
            <a:extLst>
              <a:ext uri="{FF2B5EF4-FFF2-40B4-BE49-F238E27FC236}">
                <a16:creationId xmlns:a16="http://schemas.microsoft.com/office/drawing/2014/main" id="{88DDD558-A784-48F4-9C43-D7DE5FDD16AF}"/>
              </a:ext>
            </a:extLst>
          </p:cNvPr>
          <p:cNvSpPr>
            <a:spLocks noGrp="1"/>
          </p:cNvSpPr>
          <p:nvPr>
            <p:ph idx="1"/>
          </p:nvPr>
        </p:nvSpPr>
        <p:spPr>
          <a:xfrm>
            <a:off x="457200" y="1628800"/>
            <a:ext cx="8229600" cy="3671863"/>
          </a:xfrm>
        </p:spPr>
        <p:txBody>
          <a:bodyPr/>
          <a:lstStyle/>
          <a:p>
            <a:pPr marL="0" indent="0">
              <a:buNone/>
            </a:pPr>
            <a:r>
              <a:rPr lang="fr-FR" sz="2800" b="1"/>
              <a:t>Centrale d’achat:</a:t>
            </a:r>
            <a:r>
              <a:rPr lang="fr-FR" sz="2800"/>
              <a:t> un pouvoir adjudicateur qui réalise des activités d'achat centralisées et éventuellement des activités d'achat auxiliaires (L. 17.6.2016, art. 2, 6°)</a:t>
            </a:r>
          </a:p>
          <a:p>
            <a:pPr marL="0" indent="0">
              <a:buNone/>
            </a:pPr>
            <a:r>
              <a:rPr lang="fr-BE" sz="2800" b="1"/>
              <a:t>Activités d'achat centralisées:</a:t>
            </a:r>
            <a:r>
              <a:rPr lang="fr-BE" sz="2800"/>
              <a:t> notamment </a:t>
            </a:r>
            <a:r>
              <a:rPr lang="fr-FR" sz="2800"/>
              <a:t>la passation de marchés publics et d'accords-cadres de travaux, de fournitures ou de services destinés à des adjudicateurs (art. 2, 7°)</a:t>
            </a:r>
            <a:endParaRPr lang="fr-BE" sz="2800"/>
          </a:p>
        </p:txBody>
      </p:sp>
      <p:sp>
        <p:nvSpPr>
          <p:cNvPr id="4" name="Espace réservé de la date 3">
            <a:extLst>
              <a:ext uri="{FF2B5EF4-FFF2-40B4-BE49-F238E27FC236}">
                <a16:creationId xmlns:a16="http://schemas.microsoft.com/office/drawing/2014/main" id="{BA7CBB40-1A75-411C-AAE8-46ECE0422F3D}"/>
              </a:ext>
            </a:extLst>
          </p:cNvPr>
          <p:cNvSpPr>
            <a:spLocks noGrp="1"/>
          </p:cNvSpPr>
          <p:nvPr>
            <p:ph type="dt" sz="half" idx="10"/>
          </p:nvPr>
        </p:nvSpPr>
        <p:spPr>
          <a:xfrm>
            <a:off x="179388" y="44624"/>
            <a:ext cx="8785100" cy="620539"/>
          </a:xfrm>
        </p:spPr>
        <p:txBody>
          <a:bodyPr/>
          <a:lstStyle/>
          <a:p>
            <a:pPr algn="r">
              <a:defRPr/>
            </a:pPr>
            <a:r>
              <a:rPr lang="fr-FR" sz="3200"/>
              <a:t>Centrale et accord-cadre </a:t>
            </a:r>
            <a:endParaRPr lang="fr-BE" sz="3200">
              <a:latin typeface="Impact" pitchFamily="34" charset="0"/>
            </a:endParaRPr>
          </a:p>
        </p:txBody>
      </p:sp>
      <p:pic>
        <p:nvPicPr>
          <p:cNvPr id="5" name="Image 4">
            <a:extLst>
              <a:ext uri="{FF2B5EF4-FFF2-40B4-BE49-F238E27FC236}">
                <a16:creationId xmlns:a16="http://schemas.microsoft.com/office/drawing/2014/main" id="{02654551-84EF-2C4A-487A-2330E7E53286}"/>
              </a:ext>
            </a:extLst>
          </p:cNvPr>
          <p:cNvPicPr>
            <a:picLocks noChangeAspect="1"/>
          </p:cNvPicPr>
          <p:nvPr/>
        </p:nvPicPr>
        <p:blipFill>
          <a:blip r:embed="rId2"/>
          <a:stretch>
            <a:fillRect/>
          </a:stretch>
        </p:blipFill>
        <p:spPr>
          <a:xfrm>
            <a:off x="6702641" y="5839142"/>
            <a:ext cx="2137410" cy="653415"/>
          </a:xfrm>
          <a:prstGeom prst="rect">
            <a:avLst/>
          </a:prstGeom>
        </p:spPr>
      </p:pic>
    </p:spTree>
    <p:extLst>
      <p:ext uri="{BB962C8B-B14F-4D97-AF65-F5344CB8AC3E}">
        <p14:creationId xmlns:p14="http://schemas.microsoft.com/office/powerpoint/2010/main" val="8764697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F8400D-7BE5-4197-ABDE-100EB4F50FFE}"/>
              </a:ext>
            </a:extLst>
          </p:cNvPr>
          <p:cNvSpPr>
            <a:spLocks noGrp="1"/>
          </p:cNvSpPr>
          <p:nvPr>
            <p:ph type="title"/>
          </p:nvPr>
        </p:nvSpPr>
        <p:spPr/>
        <p:txBody>
          <a:bodyPr/>
          <a:lstStyle/>
          <a:p>
            <a:pPr marL="0" indent="0">
              <a:buNone/>
            </a:pPr>
            <a:r>
              <a:rPr lang="fr-FR"/>
              <a:t>Merci pour votre attention</a:t>
            </a:r>
            <a:endParaRPr lang="fr-BE"/>
          </a:p>
        </p:txBody>
      </p:sp>
      <p:sp>
        <p:nvSpPr>
          <p:cNvPr id="3" name="Espace réservé du contenu 2">
            <a:extLst>
              <a:ext uri="{FF2B5EF4-FFF2-40B4-BE49-F238E27FC236}">
                <a16:creationId xmlns:a16="http://schemas.microsoft.com/office/drawing/2014/main" id="{4BDF6B95-96CB-4286-8532-8F9BAF23AB68}"/>
              </a:ext>
            </a:extLst>
          </p:cNvPr>
          <p:cNvSpPr>
            <a:spLocks noGrp="1"/>
          </p:cNvSpPr>
          <p:nvPr>
            <p:ph idx="1"/>
          </p:nvPr>
        </p:nvSpPr>
        <p:spPr>
          <a:xfrm>
            <a:off x="457200" y="1628800"/>
            <a:ext cx="8229600" cy="3240088"/>
          </a:xfrm>
        </p:spPr>
        <p:txBody>
          <a:bodyPr/>
          <a:lstStyle/>
          <a:p>
            <a:pPr>
              <a:buFontTx/>
              <a:buNone/>
            </a:pPr>
            <a:r>
              <a:rPr lang="fr-BE" altLang="fr-FR" sz="2400" b="1"/>
              <a:t>Union des Villes et Communes de Wallonie </a:t>
            </a:r>
            <a:r>
              <a:rPr lang="fr-BE" altLang="fr-FR" sz="2400" b="1" err="1"/>
              <a:t>asbl</a:t>
            </a:r>
            <a:endParaRPr lang="fr-BE" altLang="fr-FR" sz="2400" b="1"/>
          </a:p>
          <a:p>
            <a:pPr>
              <a:buFontTx/>
              <a:buNone/>
            </a:pPr>
            <a:r>
              <a:rPr lang="fr-BE" altLang="fr-FR" sz="2400" b="1"/>
              <a:t>Cellule Marchés publics</a:t>
            </a:r>
          </a:p>
          <a:p>
            <a:pPr>
              <a:buFontTx/>
              <a:buNone/>
            </a:pPr>
            <a:r>
              <a:rPr lang="fr-BE" altLang="fr-FR" sz="2000">
                <a:hlinkClick r:id="rId2"/>
              </a:rPr>
              <a:t>https://www.uvcw.be/marches-publics/accueil</a:t>
            </a:r>
            <a:r>
              <a:rPr lang="fr-BE" altLang="fr-FR" sz="2000" b="1"/>
              <a:t> </a:t>
            </a:r>
            <a:br>
              <a:rPr lang="fr-BE" altLang="fr-FR" sz="1800"/>
            </a:br>
            <a:endParaRPr lang="fr-BE" altLang="fr-FR" sz="1800"/>
          </a:p>
          <a:p>
            <a:pPr marL="0" indent="0">
              <a:buFontTx/>
              <a:buNone/>
            </a:pPr>
            <a:r>
              <a:rPr lang="fr-BE" altLang="fr-FR" sz="1800"/>
              <a:t>Nos conseillers sont au service exclusif des membres de l'Union des Villes et Communes de Wallonie. Pour toute question en matière de marchés publics et concessions, merci de nous contacter au 081/240.636 ou au 081/240.616 (uniquement </a:t>
            </a:r>
            <a:r>
              <a:rPr lang="fr-BE" altLang="fr-FR" sz="1800" b="1"/>
              <a:t>entre 9h00 et 12h30</a:t>
            </a:r>
            <a:r>
              <a:rPr lang="fr-BE" altLang="fr-FR" sz="1800"/>
              <a:t>) ou par courriel à l’adresse </a:t>
            </a:r>
            <a:r>
              <a:rPr lang="fr-BE" altLang="fr-FR" sz="1800">
                <a:hlinkClick r:id="rId3"/>
              </a:rPr>
              <a:t>marchespublics@uvcw.be</a:t>
            </a:r>
            <a:r>
              <a:rPr lang="fr-BE" altLang="fr-FR" sz="1800"/>
              <a:t> </a:t>
            </a:r>
          </a:p>
          <a:p>
            <a:pPr>
              <a:buFontTx/>
              <a:buNone/>
            </a:pPr>
            <a:endParaRPr lang="fr-BE" altLang="fr-FR" sz="1800"/>
          </a:p>
          <a:p>
            <a:pPr>
              <a:buFontTx/>
              <a:buNone/>
            </a:pPr>
            <a:r>
              <a:rPr lang="fr-BE" altLang="fr-FR" sz="1800" b="1"/>
              <a:t>Elodie Bavay	Mathieu Lambert	Marie-Laure Van Rillaer	</a:t>
            </a:r>
          </a:p>
          <a:p>
            <a:pPr>
              <a:spcBef>
                <a:spcPts val="0"/>
              </a:spcBef>
              <a:buFontTx/>
              <a:buNone/>
            </a:pPr>
            <a:r>
              <a:rPr lang="fr-BE" altLang="fr-FR" sz="1800" i="1"/>
              <a:t>Conseiller 	Conseiller expert		Conseiller expert</a:t>
            </a:r>
          </a:p>
          <a:p>
            <a:pPr marL="0" indent="0">
              <a:buNone/>
            </a:pPr>
            <a:endParaRPr lang="fr-BE"/>
          </a:p>
        </p:txBody>
      </p:sp>
      <p:sp>
        <p:nvSpPr>
          <p:cNvPr id="4" name="Espace réservé de la date 3">
            <a:extLst>
              <a:ext uri="{FF2B5EF4-FFF2-40B4-BE49-F238E27FC236}">
                <a16:creationId xmlns:a16="http://schemas.microsoft.com/office/drawing/2014/main" id="{F3C4A3B6-DFE9-4D52-BD48-CD2AF0FD747F}"/>
              </a:ext>
            </a:extLst>
          </p:cNvPr>
          <p:cNvSpPr>
            <a:spLocks noGrp="1"/>
          </p:cNvSpPr>
          <p:nvPr>
            <p:ph type="dt" sz="half" idx="10"/>
          </p:nvPr>
        </p:nvSpPr>
        <p:spPr/>
        <p:txBody>
          <a:bodyPr/>
          <a:lstStyle/>
          <a:p>
            <a:pPr>
              <a:defRPr/>
            </a:pPr>
            <a:r>
              <a:rPr lang="fr-FR"/>
              <a:t> </a:t>
            </a:r>
            <a:endParaRPr lang="fr-BE">
              <a:latin typeface="Impact" pitchFamily="34" charset="0"/>
            </a:endParaRPr>
          </a:p>
        </p:txBody>
      </p:sp>
      <p:pic>
        <p:nvPicPr>
          <p:cNvPr id="5" name="Image 4">
            <a:extLst>
              <a:ext uri="{FF2B5EF4-FFF2-40B4-BE49-F238E27FC236}">
                <a16:creationId xmlns:a16="http://schemas.microsoft.com/office/drawing/2014/main" id="{889DE1D0-4978-76C9-CFF3-CA2102D6C3CC}"/>
              </a:ext>
            </a:extLst>
          </p:cNvPr>
          <p:cNvPicPr>
            <a:picLocks noChangeAspect="1"/>
          </p:cNvPicPr>
          <p:nvPr/>
        </p:nvPicPr>
        <p:blipFill>
          <a:blip r:embed="rId4"/>
          <a:stretch>
            <a:fillRect/>
          </a:stretch>
        </p:blipFill>
        <p:spPr>
          <a:xfrm>
            <a:off x="6702641" y="5839142"/>
            <a:ext cx="2137410" cy="653415"/>
          </a:xfrm>
          <a:prstGeom prst="rect">
            <a:avLst/>
          </a:prstGeom>
        </p:spPr>
      </p:pic>
    </p:spTree>
    <p:extLst>
      <p:ext uri="{BB962C8B-B14F-4D97-AF65-F5344CB8AC3E}">
        <p14:creationId xmlns:p14="http://schemas.microsoft.com/office/powerpoint/2010/main" val="4478490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BDF6B95-96CB-4286-8532-8F9BAF23AB68}"/>
              </a:ext>
            </a:extLst>
          </p:cNvPr>
          <p:cNvSpPr>
            <a:spLocks noGrp="1"/>
          </p:cNvSpPr>
          <p:nvPr>
            <p:ph idx="1"/>
          </p:nvPr>
        </p:nvSpPr>
        <p:spPr>
          <a:xfrm>
            <a:off x="457200" y="1678932"/>
            <a:ext cx="8229600" cy="2929273"/>
          </a:xfrm>
        </p:spPr>
        <p:txBody>
          <a:bodyPr/>
          <a:lstStyle/>
          <a:p>
            <a:pPr>
              <a:buFontTx/>
              <a:buNone/>
            </a:pPr>
            <a:r>
              <a:rPr lang="fr-BE" altLang="fr-FR" sz="2400" b="1"/>
              <a:t>Union des Villes et Communes de Wallonie </a:t>
            </a:r>
            <a:r>
              <a:rPr lang="fr-BE" altLang="fr-FR" sz="2400" b="1" err="1"/>
              <a:t>asbl</a:t>
            </a:r>
            <a:endParaRPr lang="fr-BE" altLang="fr-FR" sz="2400" b="1"/>
          </a:p>
          <a:p>
            <a:pPr>
              <a:buNone/>
            </a:pPr>
            <a:r>
              <a:rPr lang="fr-BE" altLang="fr-FR" sz="2400" b="1"/>
              <a:t>Cellule Personnel - RH</a:t>
            </a:r>
            <a:endParaRPr lang="fr-BE" altLang="fr-FR" sz="2400" b="1">
              <a:cs typeface="Arial"/>
            </a:endParaRPr>
          </a:p>
          <a:p>
            <a:pPr>
              <a:buNone/>
            </a:pPr>
            <a:r>
              <a:rPr lang="fr-BE" sz="2000">
                <a:ea typeface="+mn-lt"/>
                <a:cs typeface="+mn-lt"/>
                <a:hlinkClick r:id="rId2"/>
              </a:rPr>
              <a:t>https://www.uvcw.be/personnel/accueil</a:t>
            </a:r>
            <a:r>
              <a:rPr lang="fr-BE" sz="2000">
                <a:ea typeface="+mn-lt"/>
                <a:cs typeface="+mn-lt"/>
              </a:rPr>
              <a:t> </a:t>
            </a:r>
            <a:br>
              <a:rPr lang="fr-BE" altLang="fr-FR" sz="1800"/>
            </a:br>
            <a:endParaRPr lang="fr-BE" altLang="fr-FR" sz="1800">
              <a:cs typeface="Arial"/>
            </a:endParaRPr>
          </a:p>
          <a:p>
            <a:pPr marL="0" indent="0">
              <a:buNone/>
            </a:pPr>
            <a:r>
              <a:rPr lang="fr-BE" altLang="fr-FR" sz="1800"/>
              <a:t>Nos conseillers sont au service exclusif des membres de l'Union des Villes et Communes de Wallonie. Pour toute question en matière de personnel/RH, merci de nous contacter au 081/240.678 (uniquement </a:t>
            </a:r>
            <a:r>
              <a:rPr lang="fr-BE" altLang="fr-FR" sz="1800" b="1"/>
              <a:t>entre 9h00 et 12h30</a:t>
            </a:r>
            <a:r>
              <a:rPr lang="fr-BE" altLang="fr-FR" sz="1800"/>
              <a:t>) ou par courriel à l’adresse </a:t>
            </a:r>
            <a:r>
              <a:rPr lang="fr-BE" altLang="fr-FR" sz="1800">
                <a:hlinkClick r:id="rId3"/>
              </a:rPr>
              <a:t>anf@uvcw.be</a:t>
            </a:r>
            <a:r>
              <a:rPr lang="fr-BE" altLang="fr-FR" sz="1800"/>
              <a:t>  </a:t>
            </a:r>
            <a:endParaRPr lang="fr-BE" altLang="fr-FR" sz="1800">
              <a:cs typeface="Arial"/>
            </a:endParaRPr>
          </a:p>
          <a:p>
            <a:pPr>
              <a:buFontTx/>
              <a:buNone/>
            </a:pPr>
            <a:endParaRPr lang="fr-BE" altLang="fr-FR" sz="1800"/>
          </a:p>
          <a:p>
            <a:pPr marL="0" indent="0">
              <a:buNone/>
            </a:pPr>
            <a:endParaRPr lang="fr-BE">
              <a:cs typeface="Arial"/>
            </a:endParaRPr>
          </a:p>
        </p:txBody>
      </p:sp>
      <p:sp>
        <p:nvSpPr>
          <p:cNvPr id="4" name="Espace réservé de la date 3">
            <a:extLst>
              <a:ext uri="{FF2B5EF4-FFF2-40B4-BE49-F238E27FC236}">
                <a16:creationId xmlns:a16="http://schemas.microsoft.com/office/drawing/2014/main" id="{F3C4A3B6-DFE9-4D52-BD48-CD2AF0FD747F}"/>
              </a:ext>
            </a:extLst>
          </p:cNvPr>
          <p:cNvSpPr>
            <a:spLocks noGrp="1"/>
          </p:cNvSpPr>
          <p:nvPr>
            <p:ph type="dt" sz="half" idx="10"/>
          </p:nvPr>
        </p:nvSpPr>
        <p:spPr/>
        <p:txBody>
          <a:bodyPr/>
          <a:lstStyle/>
          <a:p>
            <a:pPr>
              <a:defRPr/>
            </a:pPr>
            <a:r>
              <a:rPr lang="fr-FR"/>
              <a:t> </a:t>
            </a:r>
            <a:endParaRPr lang="fr-BE">
              <a:latin typeface="Impact" pitchFamily="34" charset="0"/>
            </a:endParaRPr>
          </a:p>
        </p:txBody>
      </p:sp>
      <p:sp>
        <p:nvSpPr>
          <p:cNvPr id="5" name="ZoneTexte 4">
            <a:extLst>
              <a:ext uri="{FF2B5EF4-FFF2-40B4-BE49-F238E27FC236}">
                <a16:creationId xmlns:a16="http://schemas.microsoft.com/office/drawing/2014/main" id="{4F4498D3-759D-6224-FCB3-E16B9D06319B}"/>
              </a:ext>
            </a:extLst>
          </p:cNvPr>
          <p:cNvSpPr txBox="1"/>
          <p:nvPr/>
        </p:nvSpPr>
        <p:spPr>
          <a:xfrm>
            <a:off x="543428" y="4694322"/>
            <a:ext cx="8087225" cy="646331"/>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fr-FR" sz="1800">
                <a:solidFill>
                  <a:srgbClr val="661227"/>
                </a:solidFill>
                <a:latin typeface="Arial"/>
                <a:cs typeface="Arial"/>
              </a:rPr>
              <a:t>Isabelle </a:t>
            </a:r>
            <a:r>
              <a:rPr lang="fr-FR" sz="1800" err="1">
                <a:solidFill>
                  <a:srgbClr val="661227"/>
                </a:solidFill>
                <a:latin typeface="Arial"/>
                <a:cs typeface="Arial"/>
              </a:rPr>
              <a:t>Dugailliez</a:t>
            </a:r>
            <a:r>
              <a:rPr lang="fr-FR" sz="1800">
                <a:solidFill>
                  <a:srgbClr val="661227"/>
                </a:solidFill>
                <a:latin typeface="Arial"/>
                <a:cs typeface="Arial"/>
              </a:rPr>
              <a:t>          Luigi </a:t>
            </a:r>
            <a:r>
              <a:rPr lang="fr-FR" sz="1800" err="1">
                <a:solidFill>
                  <a:srgbClr val="661227"/>
                </a:solidFill>
                <a:latin typeface="Arial"/>
                <a:cs typeface="Arial"/>
              </a:rPr>
              <a:t>Mendola</a:t>
            </a:r>
            <a:r>
              <a:rPr lang="fr-FR" sz="1800">
                <a:solidFill>
                  <a:srgbClr val="661227"/>
                </a:solidFill>
                <a:latin typeface="Arial"/>
                <a:cs typeface="Arial"/>
              </a:rPr>
              <a:t>         Tanya </a:t>
            </a:r>
            <a:r>
              <a:rPr lang="fr-FR" sz="1800" err="1">
                <a:solidFill>
                  <a:srgbClr val="661227"/>
                </a:solidFill>
                <a:latin typeface="Arial"/>
                <a:cs typeface="Arial"/>
              </a:rPr>
              <a:t>Sidiras</a:t>
            </a:r>
            <a:endParaRPr lang="fr-FR" sz="1800" err="1">
              <a:solidFill>
                <a:srgbClr val="FFFFFF"/>
              </a:solidFill>
              <a:cs typeface="Arial" charset="0"/>
            </a:endParaRPr>
          </a:p>
          <a:p>
            <a:pPr algn="just"/>
            <a:r>
              <a:rPr lang="fr-FR" sz="1800" b="0" i="1">
                <a:solidFill>
                  <a:srgbClr val="661227"/>
                </a:solidFill>
                <a:latin typeface="Arial"/>
                <a:cs typeface="Arial"/>
              </a:rPr>
              <a:t>Conseiller expert              Conseiller expert      Conseiller</a:t>
            </a:r>
            <a:endParaRPr lang="fr-FR" sz="1800">
              <a:solidFill>
                <a:srgbClr val="FFFFFF"/>
              </a:solidFill>
              <a:cs typeface="Arial" charset="0"/>
            </a:endParaRPr>
          </a:p>
        </p:txBody>
      </p:sp>
      <p:sp>
        <p:nvSpPr>
          <p:cNvPr id="6" name="Titre 1">
            <a:extLst>
              <a:ext uri="{FF2B5EF4-FFF2-40B4-BE49-F238E27FC236}">
                <a16:creationId xmlns:a16="http://schemas.microsoft.com/office/drawing/2014/main" id="{2B711DB6-22BC-C3B3-3581-13220F1E06B4}"/>
              </a:ext>
            </a:extLst>
          </p:cNvPr>
          <p:cNvSpPr>
            <a:spLocks noGrp="1"/>
          </p:cNvSpPr>
          <p:nvPr>
            <p:ph type="title"/>
          </p:nvPr>
        </p:nvSpPr>
        <p:spPr>
          <a:xfrm>
            <a:off x="395288" y="692150"/>
            <a:ext cx="8229600" cy="1143000"/>
          </a:xfrm>
        </p:spPr>
        <p:txBody>
          <a:bodyPr/>
          <a:lstStyle/>
          <a:p>
            <a:pPr marL="0" indent="0">
              <a:buNone/>
            </a:pPr>
            <a:r>
              <a:rPr lang="fr-FR"/>
              <a:t>Merci pour votre attention</a:t>
            </a:r>
            <a:endParaRPr lang="fr-BE"/>
          </a:p>
        </p:txBody>
      </p:sp>
      <p:pic>
        <p:nvPicPr>
          <p:cNvPr id="7" name="Image 6">
            <a:extLst>
              <a:ext uri="{FF2B5EF4-FFF2-40B4-BE49-F238E27FC236}">
                <a16:creationId xmlns:a16="http://schemas.microsoft.com/office/drawing/2014/main" id="{90CD98D9-2AAF-8067-B8BC-992B82D10D89}"/>
              </a:ext>
            </a:extLst>
          </p:cNvPr>
          <p:cNvPicPr>
            <a:picLocks noChangeAspect="1"/>
          </p:cNvPicPr>
          <p:nvPr/>
        </p:nvPicPr>
        <p:blipFill>
          <a:blip r:embed="rId4"/>
          <a:stretch>
            <a:fillRect/>
          </a:stretch>
        </p:blipFill>
        <p:spPr>
          <a:xfrm>
            <a:off x="6702641" y="5839142"/>
            <a:ext cx="2137410" cy="653415"/>
          </a:xfrm>
          <a:prstGeom prst="rect">
            <a:avLst/>
          </a:prstGeom>
        </p:spPr>
      </p:pic>
    </p:spTree>
    <p:extLst>
      <p:ext uri="{BB962C8B-B14F-4D97-AF65-F5344CB8AC3E}">
        <p14:creationId xmlns:p14="http://schemas.microsoft.com/office/powerpoint/2010/main" val="18354448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BDF6B95-96CB-4286-8532-8F9BAF23AB68}"/>
              </a:ext>
            </a:extLst>
          </p:cNvPr>
          <p:cNvSpPr>
            <a:spLocks noGrp="1"/>
          </p:cNvSpPr>
          <p:nvPr>
            <p:ph idx="1"/>
          </p:nvPr>
        </p:nvSpPr>
        <p:spPr>
          <a:xfrm>
            <a:off x="457200" y="1699162"/>
            <a:ext cx="8229600" cy="1503052"/>
          </a:xfrm>
        </p:spPr>
        <p:txBody>
          <a:bodyPr/>
          <a:lstStyle/>
          <a:p>
            <a:pPr>
              <a:buNone/>
            </a:pPr>
            <a:r>
              <a:rPr lang="fr-BE" altLang="fr-FR" sz="2400" b="1" err="1"/>
              <a:t>Brulocalis</a:t>
            </a:r>
            <a:r>
              <a:rPr lang="fr-BE" altLang="fr-FR" sz="2400" b="1"/>
              <a:t> </a:t>
            </a:r>
          </a:p>
          <a:p>
            <a:pPr>
              <a:buNone/>
            </a:pPr>
            <a:r>
              <a:rPr lang="fr-BE" altLang="fr-FR" sz="2400" b="1"/>
              <a:t>Association de la Ville et des communes bruxelloises</a:t>
            </a:r>
            <a:endParaRPr lang="fr-BE" altLang="fr-FR" sz="2400" b="1">
              <a:cs typeface="Arial"/>
            </a:endParaRPr>
          </a:p>
          <a:p>
            <a:pPr marL="0" indent="0">
              <a:buNone/>
            </a:pPr>
            <a:r>
              <a:rPr lang="fr-BE" sz="1800">
                <a:ea typeface="+mn-lt"/>
                <a:cs typeface="+mn-lt"/>
                <a:hlinkClick r:id="rId2"/>
              </a:rPr>
              <a:t>https://brulocalis.brussels/fr/accueil.html</a:t>
            </a:r>
          </a:p>
          <a:p>
            <a:pPr marL="0" indent="0">
              <a:buNone/>
            </a:pPr>
            <a:endParaRPr lang="fr-BE" sz="1800">
              <a:ea typeface="+mn-lt"/>
              <a:cs typeface="+mn-lt"/>
            </a:endParaRPr>
          </a:p>
        </p:txBody>
      </p:sp>
      <p:sp>
        <p:nvSpPr>
          <p:cNvPr id="4" name="Espace réservé de la date 3">
            <a:extLst>
              <a:ext uri="{FF2B5EF4-FFF2-40B4-BE49-F238E27FC236}">
                <a16:creationId xmlns:a16="http://schemas.microsoft.com/office/drawing/2014/main" id="{F3C4A3B6-DFE9-4D52-BD48-CD2AF0FD747F}"/>
              </a:ext>
            </a:extLst>
          </p:cNvPr>
          <p:cNvSpPr>
            <a:spLocks noGrp="1"/>
          </p:cNvSpPr>
          <p:nvPr>
            <p:ph type="dt" sz="half" idx="10"/>
          </p:nvPr>
        </p:nvSpPr>
        <p:spPr/>
        <p:txBody>
          <a:bodyPr/>
          <a:lstStyle/>
          <a:p>
            <a:pPr>
              <a:defRPr/>
            </a:pPr>
            <a:r>
              <a:rPr lang="fr-FR"/>
              <a:t> </a:t>
            </a:r>
            <a:endParaRPr lang="fr-BE">
              <a:latin typeface="Impact" pitchFamily="34" charset="0"/>
            </a:endParaRPr>
          </a:p>
        </p:txBody>
      </p:sp>
      <p:sp>
        <p:nvSpPr>
          <p:cNvPr id="6" name="Titre 1">
            <a:extLst>
              <a:ext uri="{FF2B5EF4-FFF2-40B4-BE49-F238E27FC236}">
                <a16:creationId xmlns:a16="http://schemas.microsoft.com/office/drawing/2014/main" id="{2B711DB6-22BC-C3B3-3581-13220F1E06B4}"/>
              </a:ext>
            </a:extLst>
          </p:cNvPr>
          <p:cNvSpPr>
            <a:spLocks noGrp="1"/>
          </p:cNvSpPr>
          <p:nvPr>
            <p:ph type="title"/>
          </p:nvPr>
        </p:nvSpPr>
        <p:spPr>
          <a:xfrm>
            <a:off x="395288" y="692150"/>
            <a:ext cx="8229600" cy="1143000"/>
          </a:xfrm>
        </p:spPr>
        <p:txBody>
          <a:bodyPr/>
          <a:lstStyle/>
          <a:p>
            <a:pPr marL="0" indent="0">
              <a:buNone/>
            </a:pPr>
            <a:r>
              <a:rPr lang="fr-FR"/>
              <a:t>Merci pour votre attention</a:t>
            </a:r>
            <a:endParaRPr lang="fr-BE"/>
          </a:p>
        </p:txBody>
      </p:sp>
      <p:pic>
        <p:nvPicPr>
          <p:cNvPr id="7" name="Image 6">
            <a:extLst>
              <a:ext uri="{FF2B5EF4-FFF2-40B4-BE49-F238E27FC236}">
                <a16:creationId xmlns:a16="http://schemas.microsoft.com/office/drawing/2014/main" id="{90CD98D9-2AAF-8067-B8BC-992B82D10D89}"/>
              </a:ext>
            </a:extLst>
          </p:cNvPr>
          <p:cNvPicPr>
            <a:picLocks noChangeAspect="1"/>
          </p:cNvPicPr>
          <p:nvPr/>
        </p:nvPicPr>
        <p:blipFill>
          <a:blip r:embed="rId3"/>
          <a:stretch>
            <a:fillRect/>
          </a:stretch>
        </p:blipFill>
        <p:spPr>
          <a:xfrm>
            <a:off x="6702641" y="5839142"/>
            <a:ext cx="2137410" cy="653415"/>
          </a:xfrm>
          <a:prstGeom prst="rect">
            <a:avLst/>
          </a:prstGeom>
        </p:spPr>
      </p:pic>
      <p:sp>
        <p:nvSpPr>
          <p:cNvPr id="2" name="ZoneTexte 1">
            <a:extLst>
              <a:ext uri="{FF2B5EF4-FFF2-40B4-BE49-F238E27FC236}">
                <a16:creationId xmlns:a16="http://schemas.microsoft.com/office/drawing/2014/main" id="{F9EA47AF-7313-9546-E56C-5CFF92B58666}"/>
              </a:ext>
            </a:extLst>
          </p:cNvPr>
          <p:cNvSpPr txBox="1"/>
          <p:nvPr/>
        </p:nvSpPr>
        <p:spPr>
          <a:xfrm>
            <a:off x="459223" y="3210515"/>
            <a:ext cx="4017695"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1800">
                <a:solidFill>
                  <a:srgbClr val="661227"/>
                </a:solidFill>
                <a:latin typeface="Arial"/>
                <a:cs typeface="Arial"/>
              </a:rPr>
              <a:t>Sacha Lefevre</a:t>
            </a:r>
            <a:endParaRPr lang="fr-FR" sz="1800">
              <a:solidFill>
                <a:srgbClr val="661227"/>
              </a:solidFill>
              <a:cs typeface="Arial"/>
            </a:endParaRPr>
          </a:p>
          <a:p>
            <a:pPr algn="just"/>
            <a:r>
              <a:rPr lang="fr-FR" sz="1800" b="0" i="1">
                <a:solidFill>
                  <a:srgbClr val="661227"/>
                </a:solidFill>
                <a:latin typeface="Arial"/>
                <a:cs typeface="Arial"/>
              </a:rPr>
              <a:t>Conseiller juridique </a:t>
            </a:r>
            <a:endParaRPr lang="fr-FR" sz="1800" b="0">
              <a:latin typeface="Arial"/>
              <a:cs typeface="Arial"/>
            </a:endParaRPr>
          </a:p>
          <a:p>
            <a:pPr algn="just"/>
            <a:r>
              <a:rPr lang="fr-FR" sz="1800" b="0" i="1">
                <a:solidFill>
                  <a:srgbClr val="661227"/>
                </a:solidFill>
                <a:latin typeface="Arial"/>
                <a:cs typeface="Arial"/>
              </a:rPr>
              <a:t>Marchés publics      </a:t>
            </a:r>
            <a:endParaRPr lang="fr-FR" sz="1800" b="0">
              <a:latin typeface="Arial"/>
              <a:cs typeface="Arial"/>
            </a:endParaRPr>
          </a:p>
          <a:p>
            <a:pPr algn="just"/>
            <a:r>
              <a:rPr lang="fr-FR" sz="1800" b="0" i="1">
                <a:solidFill>
                  <a:srgbClr val="661227"/>
                </a:solidFill>
                <a:latin typeface="Arial"/>
                <a:cs typeface="Arial"/>
                <a:hlinkClick r:id="rId4"/>
              </a:rPr>
              <a:t>sacha.lefevre@brulocalis.brussels</a:t>
            </a:r>
            <a:endParaRPr lang="fr-FR" sz="1800" b="0">
              <a:solidFill>
                <a:srgbClr val="FFFFFF"/>
              </a:solidFill>
              <a:latin typeface="Arial"/>
              <a:cs typeface="Arial"/>
            </a:endParaRPr>
          </a:p>
          <a:p>
            <a:pPr algn="just"/>
            <a:endParaRPr lang="fr-FR" sz="1800" b="0" i="1">
              <a:solidFill>
                <a:srgbClr val="661227"/>
              </a:solidFill>
              <a:latin typeface="Arial"/>
              <a:cs typeface="Arial"/>
            </a:endParaRPr>
          </a:p>
        </p:txBody>
      </p:sp>
      <p:sp>
        <p:nvSpPr>
          <p:cNvPr id="8" name="ZoneTexte 7">
            <a:extLst>
              <a:ext uri="{FF2B5EF4-FFF2-40B4-BE49-F238E27FC236}">
                <a16:creationId xmlns:a16="http://schemas.microsoft.com/office/drawing/2014/main" id="{EC3492D0-8A5B-AF61-949C-2899289B278C}"/>
              </a:ext>
            </a:extLst>
          </p:cNvPr>
          <p:cNvSpPr txBox="1"/>
          <p:nvPr/>
        </p:nvSpPr>
        <p:spPr>
          <a:xfrm>
            <a:off x="4687311" y="3210514"/>
            <a:ext cx="4017695"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1800">
                <a:solidFill>
                  <a:srgbClr val="661227"/>
                </a:solidFill>
                <a:latin typeface="Arial"/>
                <a:cs typeface="Arial"/>
              </a:rPr>
              <a:t>Maxime Banse</a:t>
            </a:r>
            <a:endParaRPr lang="fr-FR" sz="1800">
              <a:solidFill>
                <a:srgbClr val="661227"/>
              </a:solidFill>
              <a:cs typeface="Arial"/>
            </a:endParaRPr>
          </a:p>
          <a:p>
            <a:pPr algn="just"/>
            <a:r>
              <a:rPr lang="fr-FR" sz="1800" b="0" i="1">
                <a:solidFill>
                  <a:srgbClr val="661227"/>
                </a:solidFill>
                <a:latin typeface="Arial"/>
                <a:cs typeface="Arial"/>
              </a:rPr>
              <a:t>Conseiller juridique </a:t>
            </a:r>
            <a:endParaRPr lang="fr-FR" sz="1800" b="0">
              <a:latin typeface="Arial"/>
              <a:cs typeface="Arial"/>
            </a:endParaRPr>
          </a:p>
          <a:p>
            <a:pPr algn="just"/>
            <a:r>
              <a:rPr lang="fr-FR" sz="1800" b="0" i="1">
                <a:solidFill>
                  <a:srgbClr val="661227"/>
                </a:solidFill>
                <a:latin typeface="Arial"/>
                <a:cs typeface="Arial"/>
              </a:rPr>
              <a:t>Pensions</a:t>
            </a:r>
            <a:endParaRPr lang="fr-FR"/>
          </a:p>
          <a:p>
            <a:pPr algn="just"/>
            <a:r>
              <a:rPr lang="fr-FR" sz="1800" b="0" i="1" err="1">
                <a:solidFill>
                  <a:srgbClr val="661227"/>
                </a:solidFill>
                <a:latin typeface="Arial"/>
                <a:cs typeface="Arial"/>
                <a:hlinkClick r:id="rId5"/>
              </a:rPr>
              <a:t>maxime.banse@brulocalis.brussels</a:t>
            </a:r>
            <a:r>
              <a:rPr lang="fr-FR" sz="1800" b="0" i="1">
                <a:solidFill>
                  <a:srgbClr val="661227"/>
                </a:solidFill>
                <a:latin typeface="Arial"/>
                <a:cs typeface="Arial"/>
              </a:rPr>
              <a:t>  </a:t>
            </a:r>
            <a:endParaRPr lang="fr-FR" sz="1800" b="0">
              <a:solidFill>
                <a:srgbClr val="FFFFFF"/>
              </a:solidFill>
              <a:latin typeface="Arial"/>
              <a:cs typeface="Arial"/>
            </a:endParaRPr>
          </a:p>
          <a:p>
            <a:pPr algn="just"/>
            <a:endParaRPr lang="fr-FR" sz="1800" b="0" i="1">
              <a:solidFill>
                <a:srgbClr val="661227"/>
              </a:solidFill>
              <a:latin typeface="Arial"/>
              <a:cs typeface="Arial"/>
            </a:endParaRPr>
          </a:p>
        </p:txBody>
      </p:sp>
      <p:sp>
        <p:nvSpPr>
          <p:cNvPr id="9" name="ZoneTexte 8">
            <a:extLst>
              <a:ext uri="{FF2B5EF4-FFF2-40B4-BE49-F238E27FC236}">
                <a16:creationId xmlns:a16="http://schemas.microsoft.com/office/drawing/2014/main" id="{6140850F-FB62-1CBF-4C6D-36C8D95C81D6}"/>
              </a:ext>
            </a:extLst>
          </p:cNvPr>
          <p:cNvSpPr txBox="1"/>
          <p:nvPr/>
        </p:nvSpPr>
        <p:spPr>
          <a:xfrm>
            <a:off x="459222" y="4576044"/>
            <a:ext cx="6465535"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1800" err="1">
                <a:solidFill>
                  <a:srgbClr val="661227"/>
                </a:solidFill>
                <a:latin typeface="Arial"/>
                <a:cs typeface="Arial"/>
              </a:rPr>
              <a:t>Georgy</a:t>
            </a:r>
            <a:r>
              <a:rPr lang="fr-FR" sz="1800">
                <a:solidFill>
                  <a:srgbClr val="661227"/>
                </a:solidFill>
                <a:latin typeface="Arial"/>
                <a:cs typeface="Arial"/>
              </a:rPr>
              <a:t> </a:t>
            </a:r>
            <a:r>
              <a:rPr lang="fr-FR" sz="1800" err="1">
                <a:solidFill>
                  <a:srgbClr val="661227"/>
                </a:solidFill>
                <a:latin typeface="Arial"/>
                <a:cs typeface="Arial"/>
              </a:rPr>
              <a:t>Manalis</a:t>
            </a:r>
            <a:endParaRPr lang="fr-FR" sz="1800" err="1">
              <a:solidFill>
                <a:srgbClr val="661227"/>
              </a:solidFill>
              <a:cs typeface="Arial"/>
            </a:endParaRPr>
          </a:p>
          <a:p>
            <a:pPr algn="just"/>
            <a:r>
              <a:rPr lang="fr-FR" sz="1800" b="0" i="1">
                <a:solidFill>
                  <a:srgbClr val="661227"/>
                </a:solidFill>
                <a:latin typeface="Arial"/>
                <a:cs typeface="Arial"/>
              </a:rPr>
              <a:t>Président de la Fédération des CPAS bruxellois </a:t>
            </a:r>
            <a:endParaRPr lang="fr-FR">
              <a:cs typeface="Arial"/>
            </a:endParaRPr>
          </a:p>
          <a:p>
            <a:pPr algn="just"/>
            <a:r>
              <a:rPr lang="fr-FR" sz="1800" b="0" i="1">
                <a:solidFill>
                  <a:srgbClr val="661227"/>
                </a:solidFill>
                <a:latin typeface="Arial"/>
                <a:cs typeface="Arial"/>
                <a:hlinkClick r:id="rId6"/>
              </a:rPr>
              <a:t>georgy.manalis@brulocalis.brussels</a:t>
            </a:r>
            <a:r>
              <a:rPr lang="fr-FR" sz="1800" b="0" i="1">
                <a:solidFill>
                  <a:srgbClr val="661227"/>
                </a:solidFill>
                <a:latin typeface="Arial"/>
                <a:cs typeface="Arial"/>
              </a:rPr>
              <a:t> </a:t>
            </a:r>
          </a:p>
          <a:p>
            <a:pPr algn="just"/>
            <a:endParaRPr lang="fr-FR" sz="1800" b="0" i="1">
              <a:solidFill>
                <a:srgbClr val="661227"/>
              </a:solidFill>
              <a:latin typeface="Arial"/>
              <a:cs typeface="Arial"/>
            </a:endParaRPr>
          </a:p>
        </p:txBody>
      </p:sp>
    </p:spTree>
    <p:extLst>
      <p:ext uri="{BB962C8B-B14F-4D97-AF65-F5344CB8AC3E}">
        <p14:creationId xmlns:p14="http://schemas.microsoft.com/office/powerpoint/2010/main" val="29634272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2C24B0-FF35-4215-945D-98503AABF57A}"/>
              </a:ext>
            </a:extLst>
          </p:cNvPr>
          <p:cNvSpPr>
            <a:spLocks noGrp="1"/>
          </p:cNvSpPr>
          <p:nvPr>
            <p:ph type="title"/>
          </p:nvPr>
        </p:nvSpPr>
        <p:spPr/>
        <p:txBody>
          <a:bodyPr/>
          <a:lstStyle/>
          <a:p>
            <a:pPr marL="0" indent="0">
              <a:buNone/>
            </a:pPr>
            <a:r>
              <a:rPr lang="fr-FR"/>
              <a:t>Centrale (suite)</a:t>
            </a:r>
            <a:endParaRPr lang="fr-BE"/>
          </a:p>
        </p:txBody>
      </p:sp>
      <p:sp>
        <p:nvSpPr>
          <p:cNvPr id="3" name="Espace réservé du contenu 2">
            <a:extLst>
              <a:ext uri="{FF2B5EF4-FFF2-40B4-BE49-F238E27FC236}">
                <a16:creationId xmlns:a16="http://schemas.microsoft.com/office/drawing/2014/main" id="{27A121DA-841D-44BB-8EAD-1DE6380890FA}"/>
              </a:ext>
            </a:extLst>
          </p:cNvPr>
          <p:cNvSpPr>
            <a:spLocks noGrp="1"/>
          </p:cNvSpPr>
          <p:nvPr>
            <p:ph idx="1"/>
          </p:nvPr>
        </p:nvSpPr>
        <p:spPr>
          <a:xfrm>
            <a:off x="2123728" y="2060575"/>
            <a:ext cx="6563072" cy="3240088"/>
          </a:xfrm>
        </p:spPr>
        <p:txBody>
          <a:bodyPr/>
          <a:lstStyle/>
          <a:p>
            <a:pPr marL="0" indent="0">
              <a:buNone/>
            </a:pPr>
            <a:r>
              <a:rPr lang="fr-FR" sz="2800"/>
              <a:t>Un pouvoir adjudicateur qui recourt à une centrale d'achat est </a:t>
            </a:r>
            <a:r>
              <a:rPr lang="fr-FR" sz="2800" b="1"/>
              <a:t>dispensé de l'obligation d'organiser lui-même une procédure de passation</a:t>
            </a:r>
            <a:r>
              <a:rPr lang="fr-FR" sz="2800"/>
              <a:t> (art. 47)</a:t>
            </a:r>
            <a:endParaRPr lang="fr-BE" sz="2800"/>
          </a:p>
        </p:txBody>
      </p:sp>
      <p:sp>
        <p:nvSpPr>
          <p:cNvPr id="4" name="Espace réservé de la date 3">
            <a:extLst>
              <a:ext uri="{FF2B5EF4-FFF2-40B4-BE49-F238E27FC236}">
                <a16:creationId xmlns:a16="http://schemas.microsoft.com/office/drawing/2014/main" id="{7CCBB8D3-F09E-454A-BEFB-16F825C9CFDD}"/>
              </a:ext>
            </a:extLst>
          </p:cNvPr>
          <p:cNvSpPr>
            <a:spLocks noGrp="1"/>
          </p:cNvSpPr>
          <p:nvPr>
            <p:ph type="dt" sz="half" idx="10"/>
          </p:nvPr>
        </p:nvSpPr>
        <p:spPr/>
        <p:txBody>
          <a:bodyPr/>
          <a:lstStyle/>
          <a:p>
            <a:pPr>
              <a:defRPr/>
            </a:pPr>
            <a:r>
              <a:rPr lang="fr-FR"/>
              <a:t> </a:t>
            </a:r>
            <a:endParaRPr lang="fr-BE">
              <a:latin typeface="Impact" pitchFamily="34" charset="0"/>
            </a:endParaRPr>
          </a:p>
        </p:txBody>
      </p:sp>
      <p:pic>
        <p:nvPicPr>
          <p:cNvPr id="8" name="Graphique 7" descr="Flèche : courbe légère avec un remplissage uni">
            <a:extLst>
              <a:ext uri="{FF2B5EF4-FFF2-40B4-BE49-F238E27FC236}">
                <a16:creationId xmlns:a16="http://schemas.microsoft.com/office/drawing/2014/main" id="{63BF6152-6659-4804-A07E-7E130AA686F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27584" y="1828127"/>
            <a:ext cx="1143000" cy="1143000"/>
          </a:xfrm>
          <a:prstGeom prst="rect">
            <a:avLst/>
          </a:prstGeom>
        </p:spPr>
      </p:pic>
      <p:sp>
        <p:nvSpPr>
          <p:cNvPr id="7" name="Espace réservé de la date 3">
            <a:extLst>
              <a:ext uri="{FF2B5EF4-FFF2-40B4-BE49-F238E27FC236}">
                <a16:creationId xmlns:a16="http://schemas.microsoft.com/office/drawing/2014/main" id="{AAC03AE0-608A-0C99-B7D5-92FBD8E1ABD2}"/>
              </a:ext>
            </a:extLst>
          </p:cNvPr>
          <p:cNvSpPr txBox="1">
            <a:spLocks/>
          </p:cNvSpPr>
          <p:nvPr/>
        </p:nvSpPr>
        <p:spPr bwMode="auto">
          <a:xfrm>
            <a:off x="179388" y="44624"/>
            <a:ext cx="8785100" cy="6205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fr-BE"/>
            </a:defPPr>
            <a:lvl1pPr algn="l" rtl="0" fontAlgn="base">
              <a:spcBef>
                <a:spcPct val="0"/>
              </a:spcBef>
              <a:spcAft>
                <a:spcPct val="0"/>
              </a:spcAft>
              <a:defRPr sz="1400" b="1" kern="1200">
                <a:solidFill>
                  <a:schemeClr val="bg1"/>
                </a:solidFill>
                <a:latin typeface="Arial" charset="0"/>
                <a:ea typeface="+mn-ea"/>
                <a:cs typeface="+mn-cs"/>
              </a:defRPr>
            </a:lvl1pPr>
            <a:lvl2pPr marL="457200" algn="l" rtl="0" fontAlgn="base">
              <a:spcBef>
                <a:spcPct val="0"/>
              </a:spcBef>
              <a:spcAft>
                <a:spcPct val="0"/>
              </a:spcAft>
              <a:defRPr sz="1400" b="1" kern="1200">
                <a:solidFill>
                  <a:schemeClr val="bg1"/>
                </a:solidFill>
                <a:latin typeface="Arial" charset="0"/>
                <a:ea typeface="+mn-ea"/>
                <a:cs typeface="+mn-cs"/>
              </a:defRPr>
            </a:lvl2pPr>
            <a:lvl3pPr marL="914400" algn="l" rtl="0" fontAlgn="base">
              <a:spcBef>
                <a:spcPct val="0"/>
              </a:spcBef>
              <a:spcAft>
                <a:spcPct val="0"/>
              </a:spcAft>
              <a:defRPr sz="1400" b="1" kern="1200">
                <a:solidFill>
                  <a:schemeClr val="bg1"/>
                </a:solidFill>
                <a:latin typeface="Arial" charset="0"/>
                <a:ea typeface="+mn-ea"/>
                <a:cs typeface="+mn-cs"/>
              </a:defRPr>
            </a:lvl3pPr>
            <a:lvl4pPr marL="1371600" algn="l" rtl="0" fontAlgn="base">
              <a:spcBef>
                <a:spcPct val="0"/>
              </a:spcBef>
              <a:spcAft>
                <a:spcPct val="0"/>
              </a:spcAft>
              <a:defRPr sz="1400" b="1" kern="1200">
                <a:solidFill>
                  <a:schemeClr val="bg1"/>
                </a:solidFill>
                <a:latin typeface="Arial" charset="0"/>
                <a:ea typeface="+mn-ea"/>
                <a:cs typeface="+mn-cs"/>
              </a:defRPr>
            </a:lvl4pPr>
            <a:lvl5pPr marL="1828800" algn="l" rtl="0" fontAlgn="base">
              <a:spcBef>
                <a:spcPct val="0"/>
              </a:spcBef>
              <a:spcAft>
                <a:spcPct val="0"/>
              </a:spcAft>
              <a:defRPr sz="1400" b="1" kern="1200">
                <a:solidFill>
                  <a:schemeClr val="bg1"/>
                </a:solidFill>
                <a:latin typeface="Arial" charset="0"/>
                <a:ea typeface="+mn-ea"/>
                <a:cs typeface="+mn-cs"/>
              </a:defRPr>
            </a:lvl5pPr>
            <a:lvl6pPr marL="2286000" algn="l" defTabSz="914400" rtl="0" eaLnBrk="1" latinLnBrk="0" hangingPunct="1">
              <a:defRPr sz="1400" b="1" kern="1200">
                <a:solidFill>
                  <a:schemeClr val="bg1"/>
                </a:solidFill>
                <a:latin typeface="Arial" charset="0"/>
                <a:ea typeface="+mn-ea"/>
                <a:cs typeface="+mn-cs"/>
              </a:defRPr>
            </a:lvl6pPr>
            <a:lvl7pPr marL="2743200" algn="l" defTabSz="914400" rtl="0" eaLnBrk="1" latinLnBrk="0" hangingPunct="1">
              <a:defRPr sz="1400" b="1" kern="1200">
                <a:solidFill>
                  <a:schemeClr val="bg1"/>
                </a:solidFill>
                <a:latin typeface="Arial" charset="0"/>
                <a:ea typeface="+mn-ea"/>
                <a:cs typeface="+mn-cs"/>
              </a:defRPr>
            </a:lvl7pPr>
            <a:lvl8pPr marL="3200400" algn="l" defTabSz="914400" rtl="0" eaLnBrk="1" latinLnBrk="0" hangingPunct="1">
              <a:defRPr sz="1400" b="1" kern="1200">
                <a:solidFill>
                  <a:schemeClr val="bg1"/>
                </a:solidFill>
                <a:latin typeface="Arial" charset="0"/>
                <a:ea typeface="+mn-ea"/>
                <a:cs typeface="+mn-cs"/>
              </a:defRPr>
            </a:lvl8pPr>
            <a:lvl9pPr marL="3657600" algn="l" defTabSz="914400" rtl="0" eaLnBrk="1" latinLnBrk="0" hangingPunct="1">
              <a:defRPr sz="1400" b="1" kern="1200">
                <a:solidFill>
                  <a:schemeClr val="bg1"/>
                </a:solidFill>
                <a:latin typeface="Arial" charset="0"/>
                <a:ea typeface="+mn-ea"/>
                <a:cs typeface="+mn-cs"/>
              </a:defRPr>
            </a:lvl9pPr>
          </a:lstStyle>
          <a:p>
            <a:pPr algn="r">
              <a:defRPr/>
            </a:pPr>
            <a:r>
              <a:rPr lang="fr-FR" sz="3200"/>
              <a:t>Centrale et accord-cadre </a:t>
            </a:r>
            <a:endParaRPr lang="fr-BE" sz="3200">
              <a:latin typeface="Impact" pitchFamily="34" charset="0"/>
            </a:endParaRPr>
          </a:p>
        </p:txBody>
      </p:sp>
      <p:pic>
        <p:nvPicPr>
          <p:cNvPr id="9" name="Image 8">
            <a:extLst>
              <a:ext uri="{FF2B5EF4-FFF2-40B4-BE49-F238E27FC236}">
                <a16:creationId xmlns:a16="http://schemas.microsoft.com/office/drawing/2014/main" id="{D06669ED-FE0F-B0F2-A270-487AF227467A}"/>
              </a:ext>
            </a:extLst>
          </p:cNvPr>
          <p:cNvPicPr>
            <a:picLocks noChangeAspect="1"/>
          </p:cNvPicPr>
          <p:nvPr/>
        </p:nvPicPr>
        <p:blipFill>
          <a:blip r:embed="rId4"/>
          <a:stretch>
            <a:fillRect/>
          </a:stretch>
        </p:blipFill>
        <p:spPr>
          <a:xfrm>
            <a:off x="6702641" y="5839142"/>
            <a:ext cx="2137410" cy="653415"/>
          </a:xfrm>
          <a:prstGeom prst="rect">
            <a:avLst/>
          </a:prstGeom>
        </p:spPr>
      </p:pic>
    </p:spTree>
    <p:extLst>
      <p:ext uri="{BB962C8B-B14F-4D97-AF65-F5344CB8AC3E}">
        <p14:creationId xmlns:p14="http://schemas.microsoft.com/office/powerpoint/2010/main" val="24402140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A140719-63D8-487D-81E2-DC9CBAA9A2AD}"/>
              </a:ext>
            </a:extLst>
          </p:cNvPr>
          <p:cNvSpPr>
            <a:spLocks noGrp="1"/>
          </p:cNvSpPr>
          <p:nvPr>
            <p:ph type="title"/>
          </p:nvPr>
        </p:nvSpPr>
        <p:spPr/>
        <p:txBody>
          <a:bodyPr/>
          <a:lstStyle/>
          <a:p>
            <a:pPr marL="0" indent="0">
              <a:buNone/>
            </a:pPr>
            <a:r>
              <a:rPr lang="fr-FR"/>
              <a:t>Accord-cadre </a:t>
            </a:r>
            <a:endParaRPr lang="fr-BE"/>
          </a:p>
        </p:txBody>
      </p:sp>
      <p:sp>
        <p:nvSpPr>
          <p:cNvPr id="3" name="Espace réservé du contenu 2">
            <a:extLst>
              <a:ext uri="{FF2B5EF4-FFF2-40B4-BE49-F238E27FC236}">
                <a16:creationId xmlns:a16="http://schemas.microsoft.com/office/drawing/2014/main" id="{D3A603E4-3CC5-4125-A521-C42CFB17FAC3}"/>
              </a:ext>
            </a:extLst>
          </p:cNvPr>
          <p:cNvSpPr>
            <a:spLocks noGrp="1"/>
          </p:cNvSpPr>
          <p:nvPr>
            <p:ph idx="1"/>
          </p:nvPr>
        </p:nvSpPr>
        <p:spPr>
          <a:xfrm>
            <a:off x="457200" y="1700808"/>
            <a:ext cx="8229600" cy="3240088"/>
          </a:xfrm>
        </p:spPr>
        <p:txBody>
          <a:bodyPr/>
          <a:lstStyle/>
          <a:p>
            <a:pPr marL="0" indent="0">
              <a:buNone/>
            </a:pPr>
            <a:r>
              <a:rPr lang="fr-FR" sz="2800" b="1"/>
              <a:t>Accord-cadre:</a:t>
            </a:r>
            <a:r>
              <a:rPr lang="fr-FR" sz="2800"/>
              <a:t> l'accord entre un ou plusieurs adjudicateurs et un ou plusieurs opérateurs économiques ayant pour objet d'établir les termes régissant les marchés à passer au cours d'une période donnée, notamment en ce qui concerne les prix et, le cas échéant, les quantités envisagées (art. 2, 35°)</a:t>
            </a:r>
            <a:endParaRPr lang="fr-BE" sz="2800"/>
          </a:p>
        </p:txBody>
      </p:sp>
      <p:sp>
        <p:nvSpPr>
          <p:cNvPr id="4" name="Espace réservé de la date 3">
            <a:extLst>
              <a:ext uri="{FF2B5EF4-FFF2-40B4-BE49-F238E27FC236}">
                <a16:creationId xmlns:a16="http://schemas.microsoft.com/office/drawing/2014/main" id="{88CCFF74-DBE4-4E8D-9371-E50C443205DD}"/>
              </a:ext>
            </a:extLst>
          </p:cNvPr>
          <p:cNvSpPr>
            <a:spLocks noGrp="1"/>
          </p:cNvSpPr>
          <p:nvPr>
            <p:ph type="dt" sz="half" idx="10"/>
          </p:nvPr>
        </p:nvSpPr>
        <p:spPr/>
        <p:txBody>
          <a:bodyPr/>
          <a:lstStyle/>
          <a:p>
            <a:pPr>
              <a:defRPr/>
            </a:pPr>
            <a:r>
              <a:rPr lang="fr-FR"/>
              <a:t> </a:t>
            </a:r>
            <a:endParaRPr lang="fr-BE">
              <a:latin typeface="Impact" pitchFamily="34" charset="0"/>
            </a:endParaRPr>
          </a:p>
        </p:txBody>
      </p:sp>
      <p:sp>
        <p:nvSpPr>
          <p:cNvPr id="6" name="Espace réservé de la date 3">
            <a:extLst>
              <a:ext uri="{FF2B5EF4-FFF2-40B4-BE49-F238E27FC236}">
                <a16:creationId xmlns:a16="http://schemas.microsoft.com/office/drawing/2014/main" id="{E8F09527-89B3-ECF1-86A2-6C1B9E1D9E58}"/>
              </a:ext>
            </a:extLst>
          </p:cNvPr>
          <p:cNvSpPr txBox="1">
            <a:spLocks/>
          </p:cNvSpPr>
          <p:nvPr/>
        </p:nvSpPr>
        <p:spPr bwMode="auto">
          <a:xfrm>
            <a:off x="179388" y="44624"/>
            <a:ext cx="8785100" cy="6205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fr-BE"/>
            </a:defPPr>
            <a:lvl1pPr algn="l" rtl="0" fontAlgn="base">
              <a:spcBef>
                <a:spcPct val="0"/>
              </a:spcBef>
              <a:spcAft>
                <a:spcPct val="0"/>
              </a:spcAft>
              <a:defRPr sz="1400" b="1" kern="1200">
                <a:solidFill>
                  <a:schemeClr val="bg1"/>
                </a:solidFill>
                <a:latin typeface="Arial" charset="0"/>
                <a:ea typeface="+mn-ea"/>
                <a:cs typeface="+mn-cs"/>
              </a:defRPr>
            </a:lvl1pPr>
            <a:lvl2pPr marL="457200" algn="l" rtl="0" fontAlgn="base">
              <a:spcBef>
                <a:spcPct val="0"/>
              </a:spcBef>
              <a:spcAft>
                <a:spcPct val="0"/>
              </a:spcAft>
              <a:defRPr sz="1400" b="1" kern="1200">
                <a:solidFill>
                  <a:schemeClr val="bg1"/>
                </a:solidFill>
                <a:latin typeface="Arial" charset="0"/>
                <a:ea typeface="+mn-ea"/>
                <a:cs typeface="+mn-cs"/>
              </a:defRPr>
            </a:lvl2pPr>
            <a:lvl3pPr marL="914400" algn="l" rtl="0" fontAlgn="base">
              <a:spcBef>
                <a:spcPct val="0"/>
              </a:spcBef>
              <a:spcAft>
                <a:spcPct val="0"/>
              </a:spcAft>
              <a:defRPr sz="1400" b="1" kern="1200">
                <a:solidFill>
                  <a:schemeClr val="bg1"/>
                </a:solidFill>
                <a:latin typeface="Arial" charset="0"/>
                <a:ea typeface="+mn-ea"/>
                <a:cs typeface="+mn-cs"/>
              </a:defRPr>
            </a:lvl3pPr>
            <a:lvl4pPr marL="1371600" algn="l" rtl="0" fontAlgn="base">
              <a:spcBef>
                <a:spcPct val="0"/>
              </a:spcBef>
              <a:spcAft>
                <a:spcPct val="0"/>
              </a:spcAft>
              <a:defRPr sz="1400" b="1" kern="1200">
                <a:solidFill>
                  <a:schemeClr val="bg1"/>
                </a:solidFill>
                <a:latin typeface="Arial" charset="0"/>
                <a:ea typeface="+mn-ea"/>
                <a:cs typeface="+mn-cs"/>
              </a:defRPr>
            </a:lvl4pPr>
            <a:lvl5pPr marL="1828800" algn="l" rtl="0" fontAlgn="base">
              <a:spcBef>
                <a:spcPct val="0"/>
              </a:spcBef>
              <a:spcAft>
                <a:spcPct val="0"/>
              </a:spcAft>
              <a:defRPr sz="1400" b="1" kern="1200">
                <a:solidFill>
                  <a:schemeClr val="bg1"/>
                </a:solidFill>
                <a:latin typeface="Arial" charset="0"/>
                <a:ea typeface="+mn-ea"/>
                <a:cs typeface="+mn-cs"/>
              </a:defRPr>
            </a:lvl5pPr>
            <a:lvl6pPr marL="2286000" algn="l" defTabSz="914400" rtl="0" eaLnBrk="1" latinLnBrk="0" hangingPunct="1">
              <a:defRPr sz="1400" b="1" kern="1200">
                <a:solidFill>
                  <a:schemeClr val="bg1"/>
                </a:solidFill>
                <a:latin typeface="Arial" charset="0"/>
                <a:ea typeface="+mn-ea"/>
                <a:cs typeface="+mn-cs"/>
              </a:defRPr>
            </a:lvl6pPr>
            <a:lvl7pPr marL="2743200" algn="l" defTabSz="914400" rtl="0" eaLnBrk="1" latinLnBrk="0" hangingPunct="1">
              <a:defRPr sz="1400" b="1" kern="1200">
                <a:solidFill>
                  <a:schemeClr val="bg1"/>
                </a:solidFill>
                <a:latin typeface="Arial" charset="0"/>
                <a:ea typeface="+mn-ea"/>
                <a:cs typeface="+mn-cs"/>
              </a:defRPr>
            </a:lvl7pPr>
            <a:lvl8pPr marL="3200400" algn="l" defTabSz="914400" rtl="0" eaLnBrk="1" latinLnBrk="0" hangingPunct="1">
              <a:defRPr sz="1400" b="1" kern="1200">
                <a:solidFill>
                  <a:schemeClr val="bg1"/>
                </a:solidFill>
                <a:latin typeface="Arial" charset="0"/>
                <a:ea typeface="+mn-ea"/>
                <a:cs typeface="+mn-cs"/>
              </a:defRPr>
            </a:lvl8pPr>
            <a:lvl9pPr marL="3657600" algn="l" defTabSz="914400" rtl="0" eaLnBrk="1" latinLnBrk="0" hangingPunct="1">
              <a:defRPr sz="1400" b="1" kern="1200">
                <a:solidFill>
                  <a:schemeClr val="bg1"/>
                </a:solidFill>
                <a:latin typeface="Arial" charset="0"/>
                <a:ea typeface="+mn-ea"/>
                <a:cs typeface="+mn-cs"/>
              </a:defRPr>
            </a:lvl9pPr>
          </a:lstStyle>
          <a:p>
            <a:pPr algn="r">
              <a:defRPr/>
            </a:pPr>
            <a:r>
              <a:rPr lang="fr-FR" sz="3200"/>
              <a:t>Centrale et accord-cadre </a:t>
            </a:r>
            <a:endParaRPr lang="fr-BE" sz="3200">
              <a:latin typeface="Impact" pitchFamily="34" charset="0"/>
            </a:endParaRPr>
          </a:p>
        </p:txBody>
      </p:sp>
      <p:pic>
        <p:nvPicPr>
          <p:cNvPr id="7" name="Image 6">
            <a:extLst>
              <a:ext uri="{FF2B5EF4-FFF2-40B4-BE49-F238E27FC236}">
                <a16:creationId xmlns:a16="http://schemas.microsoft.com/office/drawing/2014/main" id="{94BDA424-5A4F-1E52-97DE-EE08CDF6581C}"/>
              </a:ext>
            </a:extLst>
          </p:cNvPr>
          <p:cNvPicPr>
            <a:picLocks noChangeAspect="1"/>
          </p:cNvPicPr>
          <p:nvPr/>
        </p:nvPicPr>
        <p:blipFill>
          <a:blip r:embed="rId2"/>
          <a:stretch>
            <a:fillRect/>
          </a:stretch>
        </p:blipFill>
        <p:spPr>
          <a:xfrm>
            <a:off x="6702641" y="5839142"/>
            <a:ext cx="2137410" cy="653415"/>
          </a:xfrm>
          <a:prstGeom prst="rect">
            <a:avLst/>
          </a:prstGeom>
        </p:spPr>
      </p:pic>
    </p:spTree>
    <p:extLst>
      <p:ext uri="{BB962C8B-B14F-4D97-AF65-F5344CB8AC3E}">
        <p14:creationId xmlns:p14="http://schemas.microsoft.com/office/powerpoint/2010/main" val="2313839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6A462C-7430-4983-A3BA-05D9092EF895}"/>
              </a:ext>
            </a:extLst>
          </p:cNvPr>
          <p:cNvSpPr>
            <a:spLocks noGrp="1"/>
          </p:cNvSpPr>
          <p:nvPr>
            <p:ph type="title"/>
          </p:nvPr>
        </p:nvSpPr>
        <p:spPr/>
        <p:txBody>
          <a:bodyPr/>
          <a:lstStyle/>
          <a:p>
            <a:pPr marL="0" indent="0">
              <a:buNone/>
            </a:pPr>
            <a:r>
              <a:rPr lang="fr-FR"/>
              <a:t>Accord-cadre (suite)</a:t>
            </a:r>
            <a:endParaRPr lang="fr-BE"/>
          </a:p>
        </p:txBody>
      </p:sp>
      <p:sp>
        <p:nvSpPr>
          <p:cNvPr id="3" name="Espace réservé du contenu 2">
            <a:extLst>
              <a:ext uri="{FF2B5EF4-FFF2-40B4-BE49-F238E27FC236}">
                <a16:creationId xmlns:a16="http://schemas.microsoft.com/office/drawing/2014/main" id="{7AADE4AC-DE34-4A38-9619-2EC9D5F8002E}"/>
              </a:ext>
            </a:extLst>
          </p:cNvPr>
          <p:cNvSpPr>
            <a:spLocks noGrp="1"/>
          </p:cNvSpPr>
          <p:nvPr>
            <p:ph idx="1"/>
          </p:nvPr>
        </p:nvSpPr>
        <p:spPr>
          <a:xfrm>
            <a:off x="2051720" y="1700808"/>
            <a:ext cx="6635080" cy="3599855"/>
          </a:xfrm>
        </p:spPr>
        <p:txBody>
          <a:bodyPr/>
          <a:lstStyle/>
          <a:p>
            <a:pPr marL="0" indent="0">
              <a:buNone/>
            </a:pPr>
            <a:r>
              <a:rPr lang="fr-FR" sz="2600" b="1"/>
              <a:t>CJUE:</a:t>
            </a:r>
            <a:r>
              <a:rPr lang="fr-FR" sz="2600"/>
              <a:t> le pouvoir adjudicateur doit, au titre des informations devant figurer dans les avis de marché, décrire le marché et, à ce titre, indiquer la quantité ou la valeur des travaux, fournitures ou services qui seront couverts par l’accord-cadre pris dans sa globalité; or, il ne peut se conformer à cette obligation sans </a:t>
            </a:r>
            <a:r>
              <a:rPr lang="fr-FR" sz="2600" b="1"/>
              <a:t>indiquer, à tout le moins, une quantité et/ou une valeur maximale </a:t>
            </a:r>
            <a:r>
              <a:rPr lang="fr-FR" sz="2600"/>
              <a:t>de ceux-ci (17 juin 2021, C-23/20)</a:t>
            </a:r>
          </a:p>
        </p:txBody>
      </p:sp>
      <p:sp>
        <p:nvSpPr>
          <p:cNvPr id="4" name="Espace réservé de la date 3">
            <a:extLst>
              <a:ext uri="{FF2B5EF4-FFF2-40B4-BE49-F238E27FC236}">
                <a16:creationId xmlns:a16="http://schemas.microsoft.com/office/drawing/2014/main" id="{05AA2A75-5F62-4466-85A0-8DF7D6915924}"/>
              </a:ext>
            </a:extLst>
          </p:cNvPr>
          <p:cNvSpPr>
            <a:spLocks noGrp="1"/>
          </p:cNvSpPr>
          <p:nvPr>
            <p:ph type="dt" sz="half" idx="10"/>
          </p:nvPr>
        </p:nvSpPr>
        <p:spPr/>
        <p:txBody>
          <a:bodyPr/>
          <a:lstStyle/>
          <a:p>
            <a:pPr>
              <a:defRPr/>
            </a:pPr>
            <a:r>
              <a:rPr lang="fr-FR"/>
              <a:t> </a:t>
            </a:r>
            <a:endParaRPr lang="fr-BE">
              <a:latin typeface="Impact" pitchFamily="34" charset="0"/>
            </a:endParaRPr>
          </a:p>
        </p:txBody>
      </p:sp>
      <p:pic>
        <p:nvPicPr>
          <p:cNvPr id="6" name="Graphique 5" descr="Avertissement avec un remplissage uni">
            <a:extLst>
              <a:ext uri="{FF2B5EF4-FFF2-40B4-BE49-F238E27FC236}">
                <a16:creationId xmlns:a16="http://schemas.microsoft.com/office/drawing/2014/main" id="{B3AE7657-E564-42A9-9025-70BB0487A47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52004" y="1734327"/>
            <a:ext cx="1143000" cy="1143000"/>
          </a:xfrm>
          <a:prstGeom prst="rect">
            <a:avLst/>
          </a:prstGeom>
        </p:spPr>
      </p:pic>
      <p:sp>
        <p:nvSpPr>
          <p:cNvPr id="9" name="Espace réservé de la date 3">
            <a:extLst>
              <a:ext uri="{FF2B5EF4-FFF2-40B4-BE49-F238E27FC236}">
                <a16:creationId xmlns:a16="http://schemas.microsoft.com/office/drawing/2014/main" id="{12F7B1B9-0BED-A09C-1388-9C351FD4B826}"/>
              </a:ext>
            </a:extLst>
          </p:cNvPr>
          <p:cNvSpPr txBox="1">
            <a:spLocks/>
          </p:cNvSpPr>
          <p:nvPr/>
        </p:nvSpPr>
        <p:spPr bwMode="auto">
          <a:xfrm>
            <a:off x="179388" y="44624"/>
            <a:ext cx="8785100" cy="6205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fr-BE"/>
            </a:defPPr>
            <a:lvl1pPr algn="l" rtl="0" fontAlgn="base">
              <a:spcBef>
                <a:spcPct val="0"/>
              </a:spcBef>
              <a:spcAft>
                <a:spcPct val="0"/>
              </a:spcAft>
              <a:defRPr sz="1400" b="1" kern="1200">
                <a:solidFill>
                  <a:schemeClr val="bg1"/>
                </a:solidFill>
                <a:latin typeface="Arial" charset="0"/>
                <a:ea typeface="+mn-ea"/>
                <a:cs typeface="+mn-cs"/>
              </a:defRPr>
            </a:lvl1pPr>
            <a:lvl2pPr marL="457200" algn="l" rtl="0" fontAlgn="base">
              <a:spcBef>
                <a:spcPct val="0"/>
              </a:spcBef>
              <a:spcAft>
                <a:spcPct val="0"/>
              </a:spcAft>
              <a:defRPr sz="1400" b="1" kern="1200">
                <a:solidFill>
                  <a:schemeClr val="bg1"/>
                </a:solidFill>
                <a:latin typeface="Arial" charset="0"/>
                <a:ea typeface="+mn-ea"/>
                <a:cs typeface="+mn-cs"/>
              </a:defRPr>
            </a:lvl2pPr>
            <a:lvl3pPr marL="914400" algn="l" rtl="0" fontAlgn="base">
              <a:spcBef>
                <a:spcPct val="0"/>
              </a:spcBef>
              <a:spcAft>
                <a:spcPct val="0"/>
              </a:spcAft>
              <a:defRPr sz="1400" b="1" kern="1200">
                <a:solidFill>
                  <a:schemeClr val="bg1"/>
                </a:solidFill>
                <a:latin typeface="Arial" charset="0"/>
                <a:ea typeface="+mn-ea"/>
                <a:cs typeface="+mn-cs"/>
              </a:defRPr>
            </a:lvl3pPr>
            <a:lvl4pPr marL="1371600" algn="l" rtl="0" fontAlgn="base">
              <a:spcBef>
                <a:spcPct val="0"/>
              </a:spcBef>
              <a:spcAft>
                <a:spcPct val="0"/>
              </a:spcAft>
              <a:defRPr sz="1400" b="1" kern="1200">
                <a:solidFill>
                  <a:schemeClr val="bg1"/>
                </a:solidFill>
                <a:latin typeface="Arial" charset="0"/>
                <a:ea typeface="+mn-ea"/>
                <a:cs typeface="+mn-cs"/>
              </a:defRPr>
            </a:lvl4pPr>
            <a:lvl5pPr marL="1828800" algn="l" rtl="0" fontAlgn="base">
              <a:spcBef>
                <a:spcPct val="0"/>
              </a:spcBef>
              <a:spcAft>
                <a:spcPct val="0"/>
              </a:spcAft>
              <a:defRPr sz="1400" b="1" kern="1200">
                <a:solidFill>
                  <a:schemeClr val="bg1"/>
                </a:solidFill>
                <a:latin typeface="Arial" charset="0"/>
                <a:ea typeface="+mn-ea"/>
                <a:cs typeface="+mn-cs"/>
              </a:defRPr>
            </a:lvl5pPr>
            <a:lvl6pPr marL="2286000" algn="l" defTabSz="914400" rtl="0" eaLnBrk="1" latinLnBrk="0" hangingPunct="1">
              <a:defRPr sz="1400" b="1" kern="1200">
                <a:solidFill>
                  <a:schemeClr val="bg1"/>
                </a:solidFill>
                <a:latin typeface="Arial" charset="0"/>
                <a:ea typeface="+mn-ea"/>
                <a:cs typeface="+mn-cs"/>
              </a:defRPr>
            </a:lvl6pPr>
            <a:lvl7pPr marL="2743200" algn="l" defTabSz="914400" rtl="0" eaLnBrk="1" latinLnBrk="0" hangingPunct="1">
              <a:defRPr sz="1400" b="1" kern="1200">
                <a:solidFill>
                  <a:schemeClr val="bg1"/>
                </a:solidFill>
                <a:latin typeface="Arial" charset="0"/>
                <a:ea typeface="+mn-ea"/>
                <a:cs typeface="+mn-cs"/>
              </a:defRPr>
            </a:lvl7pPr>
            <a:lvl8pPr marL="3200400" algn="l" defTabSz="914400" rtl="0" eaLnBrk="1" latinLnBrk="0" hangingPunct="1">
              <a:defRPr sz="1400" b="1" kern="1200">
                <a:solidFill>
                  <a:schemeClr val="bg1"/>
                </a:solidFill>
                <a:latin typeface="Arial" charset="0"/>
                <a:ea typeface="+mn-ea"/>
                <a:cs typeface="+mn-cs"/>
              </a:defRPr>
            </a:lvl8pPr>
            <a:lvl9pPr marL="3657600" algn="l" defTabSz="914400" rtl="0" eaLnBrk="1" latinLnBrk="0" hangingPunct="1">
              <a:defRPr sz="1400" b="1" kern="1200">
                <a:solidFill>
                  <a:schemeClr val="bg1"/>
                </a:solidFill>
                <a:latin typeface="Arial" charset="0"/>
                <a:ea typeface="+mn-ea"/>
                <a:cs typeface="+mn-cs"/>
              </a:defRPr>
            </a:lvl9pPr>
          </a:lstStyle>
          <a:p>
            <a:pPr algn="r">
              <a:defRPr/>
            </a:pPr>
            <a:r>
              <a:rPr lang="fr-FR" sz="3200"/>
              <a:t>Centrale et accord-cadre </a:t>
            </a:r>
            <a:endParaRPr lang="fr-BE" sz="3200">
              <a:latin typeface="Impact" pitchFamily="34" charset="0"/>
            </a:endParaRPr>
          </a:p>
        </p:txBody>
      </p:sp>
      <p:pic>
        <p:nvPicPr>
          <p:cNvPr id="10" name="Image 9">
            <a:extLst>
              <a:ext uri="{FF2B5EF4-FFF2-40B4-BE49-F238E27FC236}">
                <a16:creationId xmlns:a16="http://schemas.microsoft.com/office/drawing/2014/main" id="{44683DE2-6DC4-A658-F867-209BB121F3A0}"/>
              </a:ext>
            </a:extLst>
          </p:cNvPr>
          <p:cNvPicPr>
            <a:picLocks noChangeAspect="1"/>
          </p:cNvPicPr>
          <p:nvPr/>
        </p:nvPicPr>
        <p:blipFill>
          <a:blip r:embed="rId4"/>
          <a:stretch>
            <a:fillRect/>
          </a:stretch>
        </p:blipFill>
        <p:spPr>
          <a:xfrm>
            <a:off x="6702641" y="5839142"/>
            <a:ext cx="2137410" cy="653415"/>
          </a:xfrm>
          <a:prstGeom prst="rect">
            <a:avLst/>
          </a:prstGeom>
        </p:spPr>
      </p:pic>
    </p:spTree>
    <p:extLst>
      <p:ext uri="{BB962C8B-B14F-4D97-AF65-F5344CB8AC3E}">
        <p14:creationId xmlns:p14="http://schemas.microsoft.com/office/powerpoint/2010/main" val="3686396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a:extLst>
              <a:ext uri="{FF2B5EF4-FFF2-40B4-BE49-F238E27FC236}">
                <a16:creationId xmlns:a16="http://schemas.microsoft.com/office/drawing/2014/main" id="{F6743CB5-289F-41C7-9DDA-C19A3207264D}"/>
              </a:ext>
            </a:extLst>
          </p:cNvPr>
          <p:cNvSpPr>
            <a:spLocks noGrp="1"/>
          </p:cNvSpPr>
          <p:nvPr>
            <p:ph type="dt" sz="half" idx="10"/>
          </p:nvPr>
        </p:nvSpPr>
        <p:spPr/>
        <p:txBody>
          <a:bodyPr/>
          <a:lstStyle/>
          <a:p>
            <a:pPr>
              <a:defRPr/>
            </a:pPr>
            <a:r>
              <a:rPr lang="fr-FR"/>
              <a:t> </a:t>
            </a:r>
            <a:endParaRPr lang="fr-BE">
              <a:latin typeface="Impact" pitchFamily="34" charset="0"/>
            </a:endParaRPr>
          </a:p>
        </p:txBody>
      </p:sp>
      <p:graphicFrame>
        <p:nvGraphicFramePr>
          <p:cNvPr id="5" name="Diagramme 4">
            <a:extLst>
              <a:ext uri="{FF2B5EF4-FFF2-40B4-BE49-F238E27FC236}">
                <a16:creationId xmlns:a16="http://schemas.microsoft.com/office/drawing/2014/main" id="{AA88A36A-EA1B-46FA-8FA6-88177A020B06}"/>
              </a:ext>
            </a:extLst>
          </p:cNvPr>
          <p:cNvGraphicFramePr/>
          <p:nvPr>
            <p:extLst>
              <p:ext uri="{D42A27DB-BD31-4B8C-83A1-F6EECF244321}">
                <p14:modId xmlns:p14="http://schemas.microsoft.com/office/powerpoint/2010/main" val="675548413"/>
              </p:ext>
            </p:extLst>
          </p:nvPr>
        </p:nvGraphicFramePr>
        <p:xfrm>
          <a:off x="215392" y="1160475"/>
          <a:ext cx="8713092" cy="45370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Espace réservé de la date 3">
            <a:extLst>
              <a:ext uri="{FF2B5EF4-FFF2-40B4-BE49-F238E27FC236}">
                <a16:creationId xmlns:a16="http://schemas.microsoft.com/office/drawing/2014/main" id="{9033DEB0-D25A-7CC1-A1D3-E18633DA8EC2}"/>
              </a:ext>
            </a:extLst>
          </p:cNvPr>
          <p:cNvSpPr txBox="1">
            <a:spLocks/>
          </p:cNvSpPr>
          <p:nvPr/>
        </p:nvSpPr>
        <p:spPr bwMode="auto">
          <a:xfrm>
            <a:off x="179388" y="44624"/>
            <a:ext cx="8785100" cy="6205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fr-BE"/>
            </a:defPPr>
            <a:lvl1pPr algn="l" rtl="0" fontAlgn="base">
              <a:spcBef>
                <a:spcPct val="0"/>
              </a:spcBef>
              <a:spcAft>
                <a:spcPct val="0"/>
              </a:spcAft>
              <a:defRPr sz="1400" b="1" kern="1200">
                <a:solidFill>
                  <a:schemeClr val="bg1"/>
                </a:solidFill>
                <a:latin typeface="Arial" charset="0"/>
                <a:ea typeface="+mn-ea"/>
                <a:cs typeface="+mn-cs"/>
              </a:defRPr>
            </a:lvl1pPr>
            <a:lvl2pPr marL="457200" algn="l" rtl="0" fontAlgn="base">
              <a:spcBef>
                <a:spcPct val="0"/>
              </a:spcBef>
              <a:spcAft>
                <a:spcPct val="0"/>
              </a:spcAft>
              <a:defRPr sz="1400" b="1" kern="1200">
                <a:solidFill>
                  <a:schemeClr val="bg1"/>
                </a:solidFill>
                <a:latin typeface="Arial" charset="0"/>
                <a:ea typeface="+mn-ea"/>
                <a:cs typeface="+mn-cs"/>
              </a:defRPr>
            </a:lvl2pPr>
            <a:lvl3pPr marL="914400" algn="l" rtl="0" fontAlgn="base">
              <a:spcBef>
                <a:spcPct val="0"/>
              </a:spcBef>
              <a:spcAft>
                <a:spcPct val="0"/>
              </a:spcAft>
              <a:defRPr sz="1400" b="1" kern="1200">
                <a:solidFill>
                  <a:schemeClr val="bg1"/>
                </a:solidFill>
                <a:latin typeface="Arial" charset="0"/>
                <a:ea typeface="+mn-ea"/>
                <a:cs typeface="+mn-cs"/>
              </a:defRPr>
            </a:lvl3pPr>
            <a:lvl4pPr marL="1371600" algn="l" rtl="0" fontAlgn="base">
              <a:spcBef>
                <a:spcPct val="0"/>
              </a:spcBef>
              <a:spcAft>
                <a:spcPct val="0"/>
              </a:spcAft>
              <a:defRPr sz="1400" b="1" kern="1200">
                <a:solidFill>
                  <a:schemeClr val="bg1"/>
                </a:solidFill>
                <a:latin typeface="Arial" charset="0"/>
                <a:ea typeface="+mn-ea"/>
                <a:cs typeface="+mn-cs"/>
              </a:defRPr>
            </a:lvl4pPr>
            <a:lvl5pPr marL="1828800" algn="l" rtl="0" fontAlgn="base">
              <a:spcBef>
                <a:spcPct val="0"/>
              </a:spcBef>
              <a:spcAft>
                <a:spcPct val="0"/>
              </a:spcAft>
              <a:defRPr sz="1400" b="1" kern="1200">
                <a:solidFill>
                  <a:schemeClr val="bg1"/>
                </a:solidFill>
                <a:latin typeface="Arial" charset="0"/>
                <a:ea typeface="+mn-ea"/>
                <a:cs typeface="+mn-cs"/>
              </a:defRPr>
            </a:lvl5pPr>
            <a:lvl6pPr marL="2286000" algn="l" defTabSz="914400" rtl="0" eaLnBrk="1" latinLnBrk="0" hangingPunct="1">
              <a:defRPr sz="1400" b="1" kern="1200">
                <a:solidFill>
                  <a:schemeClr val="bg1"/>
                </a:solidFill>
                <a:latin typeface="Arial" charset="0"/>
                <a:ea typeface="+mn-ea"/>
                <a:cs typeface="+mn-cs"/>
              </a:defRPr>
            </a:lvl6pPr>
            <a:lvl7pPr marL="2743200" algn="l" defTabSz="914400" rtl="0" eaLnBrk="1" latinLnBrk="0" hangingPunct="1">
              <a:defRPr sz="1400" b="1" kern="1200">
                <a:solidFill>
                  <a:schemeClr val="bg1"/>
                </a:solidFill>
                <a:latin typeface="Arial" charset="0"/>
                <a:ea typeface="+mn-ea"/>
                <a:cs typeface="+mn-cs"/>
              </a:defRPr>
            </a:lvl7pPr>
            <a:lvl8pPr marL="3200400" algn="l" defTabSz="914400" rtl="0" eaLnBrk="1" latinLnBrk="0" hangingPunct="1">
              <a:defRPr sz="1400" b="1" kern="1200">
                <a:solidFill>
                  <a:schemeClr val="bg1"/>
                </a:solidFill>
                <a:latin typeface="Arial" charset="0"/>
                <a:ea typeface="+mn-ea"/>
                <a:cs typeface="+mn-cs"/>
              </a:defRPr>
            </a:lvl8pPr>
            <a:lvl9pPr marL="3657600" algn="l" defTabSz="914400" rtl="0" eaLnBrk="1" latinLnBrk="0" hangingPunct="1">
              <a:defRPr sz="1400" b="1" kern="1200">
                <a:solidFill>
                  <a:schemeClr val="bg1"/>
                </a:solidFill>
                <a:latin typeface="Arial" charset="0"/>
                <a:ea typeface="+mn-ea"/>
                <a:cs typeface="+mn-cs"/>
              </a:defRPr>
            </a:lvl9pPr>
          </a:lstStyle>
          <a:p>
            <a:pPr algn="r">
              <a:defRPr/>
            </a:pPr>
            <a:r>
              <a:rPr lang="fr-FR" sz="3200"/>
              <a:t>Centrale et accord-cadre </a:t>
            </a:r>
            <a:endParaRPr lang="fr-BE" sz="3200">
              <a:latin typeface="Impact" pitchFamily="34" charset="0"/>
            </a:endParaRPr>
          </a:p>
        </p:txBody>
      </p:sp>
      <p:pic>
        <p:nvPicPr>
          <p:cNvPr id="9" name="Image 8">
            <a:extLst>
              <a:ext uri="{FF2B5EF4-FFF2-40B4-BE49-F238E27FC236}">
                <a16:creationId xmlns:a16="http://schemas.microsoft.com/office/drawing/2014/main" id="{28CF7D2A-0919-190C-6DA4-1448BF3060BA}"/>
              </a:ext>
            </a:extLst>
          </p:cNvPr>
          <p:cNvPicPr>
            <a:picLocks noChangeAspect="1"/>
          </p:cNvPicPr>
          <p:nvPr/>
        </p:nvPicPr>
        <p:blipFill>
          <a:blip r:embed="rId7"/>
          <a:stretch>
            <a:fillRect/>
          </a:stretch>
        </p:blipFill>
        <p:spPr>
          <a:xfrm>
            <a:off x="6702641" y="5839142"/>
            <a:ext cx="2137410" cy="653415"/>
          </a:xfrm>
          <a:prstGeom prst="rect">
            <a:avLst/>
          </a:prstGeom>
        </p:spPr>
      </p:pic>
    </p:spTree>
    <p:extLst>
      <p:ext uri="{BB962C8B-B14F-4D97-AF65-F5344CB8AC3E}">
        <p14:creationId xmlns:p14="http://schemas.microsoft.com/office/powerpoint/2010/main" val="42041363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09CB75-3527-4910-A9E2-6D4DB7B8F99D}"/>
              </a:ext>
            </a:extLst>
          </p:cNvPr>
          <p:cNvSpPr>
            <a:spLocks noGrp="1"/>
          </p:cNvSpPr>
          <p:nvPr>
            <p:ph type="title"/>
          </p:nvPr>
        </p:nvSpPr>
        <p:spPr/>
        <p:txBody>
          <a:bodyPr/>
          <a:lstStyle/>
          <a:p>
            <a:pPr marL="0" indent="0">
              <a:buNone/>
            </a:pPr>
            <a:r>
              <a:rPr lang="fr-FR"/>
              <a:t>Adhésion à la centrale</a:t>
            </a:r>
            <a:endParaRPr lang="fr-BE"/>
          </a:p>
        </p:txBody>
      </p:sp>
      <p:sp>
        <p:nvSpPr>
          <p:cNvPr id="3" name="Espace réservé du contenu 2">
            <a:extLst>
              <a:ext uri="{FF2B5EF4-FFF2-40B4-BE49-F238E27FC236}">
                <a16:creationId xmlns:a16="http://schemas.microsoft.com/office/drawing/2014/main" id="{C0AA1123-27A3-4800-BED5-59389931FEFB}"/>
              </a:ext>
            </a:extLst>
          </p:cNvPr>
          <p:cNvSpPr>
            <a:spLocks noGrp="1"/>
          </p:cNvSpPr>
          <p:nvPr>
            <p:ph idx="1"/>
          </p:nvPr>
        </p:nvSpPr>
        <p:spPr>
          <a:xfrm>
            <a:off x="457200" y="1628800"/>
            <a:ext cx="8229600" cy="3671863"/>
          </a:xfrm>
        </p:spPr>
        <p:txBody>
          <a:bodyPr/>
          <a:lstStyle/>
          <a:p>
            <a:pPr marL="457200" indent="-457200">
              <a:buFont typeface="Wingdings" panose="05000000000000000000" pitchFamily="2" charset="2"/>
              <a:buChar char="Ø"/>
            </a:pPr>
            <a:r>
              <a:rPr lang="fr-FR" sz="2000" b="1"/>
              <a:t>Conseil communal </a:t>
            </a:r>
            <a:r>
              <a:rPr lang="fr-FR" sz="2000"/>
              <a:t>(CDLD, art. L1222-7, § 1er) (NB: tutelle générale d’annulation avec transmis obligatoire – art. L3122-2, 4°, d)</a:t>
            </a:r>
          </a:p>
          <a:p>
            <a:pPr marL="457200" indent="-457200">
              <a:buFont typeface="Wingdings" panose="05000000000000000000" pitchFamily="2" charset="2"/>
              <a:buChar char="Ø"/>
            </a:pPr>
            <a:r>
              <a:rPr lang="fr-BE" sz="2000" b="1"/>
              <a:t>Conseil de l’action sociale </a:t>
            </a:r>
            <a:r>
              <a:rPr lang="fr-BE" sz="2000"/>
              <a:t>(LO, art. 84ter, § 1er) </a:t>
            </a:r>
            <a:r>
              <a:rPr lang="fr-FR" sz="2000"/>
              <a:t>(NB: tutelle générale d’annulation avec transmis obligatoire – art. 111, § 1er, al. 1er, 4°, d)</a:t>
            </a:r>
          </a:p>
          <a:p>
            <a:pPr marL="457200" indent="-457200">
              <a:buFont typeface="Wingdings" panose="05000000000000000000" pitchFamily="2" charset="2"/>
              <a:buChar char="Ø"/>
            </a:pPr>
            <a:r>
              <a:rPr lang="fr-FR" sz="2000" b="1"/>
              <a:t>Conseil d’administration (intercommunale),</a:t>
            </a:r>
            <a:r>
              <a:rPr lang="fr-FR" sz="2000"/>
              <a:t> </a:t>
            </a:r>
            <a:r>
              <a:rPr lang="fr-FR" sz="2000" b="1" i="1"/>
              <a:t>sauf délégation</a:t>
            </a:r>
            <a:r>
              <a:rPr lang="fr-FR" sz="2000"/>
              <a:t> prévue par les statuts ou consenties par le CA conformément à ceux-ci (NB: tutelle générale d’annulation avec transmis obligatoire – CDLD, art. L3122-3, 4°, d)</a:t>
            </a:r>
          </a:p>
        </p:txBody>
      </p:sp>
      <p:sp>
        <p:nvSpPr>
          <p:cNvPr id="4" name="Espace réservé de la date 3">
            <a:extLst>
              <a:ext uri="{FF2B5EF4-FFF2-40B4-BE49-F238E27FC236}">
                <a16:creationId xmlns:a16="http://schemas.microsoft.com/office/drawing/2014/main" id="{F7AFA503-45E4-4051-9492-BC0C7C078D8A}"/>
              </a:ext>
            </a:extLst>
          </p:cNvPr>
          <p:cNvSpPr>
            <a:spLocks noGrp="1"/>
          </p:cNvSpPr>
          <p:nvPr>
            <p:ph type="dt" sz="half" idx="10"/>
          </p:nvPr>
        </p:nvSpPr>
        <p:spPr/>
        <p:txBody>
          <a:bodyPr/>
          <a:lstStyle/>
          <a:p>
            <a:pPr>
              <a:defRPr/>
            </a:pPr>
            <a:r>
              <a:rPr lang="fr-FR"/>
              <a:t> </a:t>
            </a:r>
            <a:endParaRPr lang="fr-BE">
              <a:latin typeface="Impact" pitchFamily="34" charset="0"/>
            </a:endParaRPr>
          </a:p>
        </p:txBody>
      </p:sp>
      <p:sp>
        <p:nvSpPr>
          <p:cNvPr id="5" name="Bulle narrative : rectangle à coins arrondis 4">
            <a:extLst>
              <a:ext uri="{FF2B5EF4-FFF2-40B4-BE49-F238E27FC236}">
                <a16:creationId xmlns:a16="http://schemas.microsoft.com/office/drawing/2014/main" id="{BDFDAB99-1C62-4B6C-B6F5-D6935CED949B}"/>
              </a:ext>
            </a:extLst>
          </p:cNvPr>
          <p:cNvSpPr/>
          <p:nvPr/>
        </p:nvSpPr>
        <p:spPr bwMode="auto">
          <a:xfrm>
            <a:off x="1828792" y="5011566"/>
            <a:ext cx="6192688" cy="1057133"/>
          </a:xfrm>
          <a:prstGeom prst="wedgeRoundRectCallout">
            <a:avLst>
              <a:gd name="adj1" fmla="val -50580"/>
              <a:gd name="adj2" fmla="val 70516"/>
              <a:gd name="adj3" fmla="val 16667"/>
            </a:avLst>
          </a:prstGeom>
          <a:noFill/>
          <a:ln w="25400" cap="flat" cmpd="sng" algn="ctr">
            <a:solidFill>
              <a:srgbClr val="661227"/>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a:ln>
                  <a:noFill/>
                </a:ln>
                <a:solidFill>
                  <a:srgbClr val="661227"/>
                </a:solidFill>
                <a:effectLst/>
                <a:latin typeface="Arial" charset="0"/>
              </a:rPr>
              <a:t>L’adhésion à une centrale n’engage à rien ! (Sauf condition contraire dans l’éventuelle convention d’adhésion – </a:t>
            </a:r>
            <a:r>
              <a:rPr kumimoji="0" lang="fr-FR" sz="2000" b="1" i="0" u="sng" strike="noStrike" cap="none" normalizeH="0" baseline="0">
                <a:ln>
                  <a:noFill/>
                </a:ln>
                <a:solidFill>
                  <a:srgbClr val="661227"/>
                </a:solidFill>
                <a:effectLst/>
                <a:latin typeface="Arial" charset="0"/>
              </a:rPr>
              <a:t>pas en l’occurrence</a:t>
            </a:r>
            <a:r>
              <a:rPr kumimoji="0" lang="fr-FR" sz="2000" b="1" i="0" strike="noStrike" cap="none" normalizeH="0" baseline="0">
                <a:ln>
                  <a:noFill/>
                </a:ln>
                <a:solidFill>
                  <a:srgbClr val="661227"/>
                </a:solidFill>
                <a:effectLst/>
                <a:latin typeface="Arial" charset="0"/>
              </a:rPr>
              <a:t>)</a:t>
            </a:r>
            <a:endParaRPr kumimoji="0" lang="fr-BE" sz="2000" b="1" i="0" strike="noStrike" cap="none" normalizeH="0" baseline="0">
              <a:ln>
                <a:noFill/>
              </a:ln>
              <a:solidFill>
                <a:srgbClr val="661227"/>
              </a:solidFill>
              <a:effectLst/>
              <a:latin typeface="Arial" charset="0"/>
            </a:endParaRPr>
          </a:p>
        </p:txBody>
      </p:sp>
      <p:sp>
        <p:nvSpPr>
          <p:cNvPr id="6" name="Espace réservé de la date 3">
            <a:extLst>
              <a:ext uri="{FF2B5EF4-FFF2-40B4-BE49-F238E27FC236}">
                <a16:creationId xmlns:a16="http://schemas.microsoft.com/office/drawing/2014/main" id="{D9728007-9066-6E8B-D78F-8800B433DA60}"/>
              </a:ext>
            </a:extLst>
          </p:cNvPr>
          <p:cNvSpPr txBox="1">
            <a:spLocks/>
          </p:cNvSpPr>
          <p:nvPr/>
        </p:nvSpPr>
        <p:spPr bwMode="auto">
          <a:xfrm>
            <a:off x="179388" y="44624"/>
            <a:ext cx="8785100" cy="6205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fr-BE"/>
            </a:defPPr>
            <a:lvl1pPr algn="l" rtl="0" fontAlgn="base">
              <a:spcBef>
                <a:spcPct val="0"/>
              </a:spcBef>
              <a:spcAft>
                <a:spcPct val="0"/>
              </a:spcAft>
              <a:defRPr sz="1400" b="1" kern="1200">
                <a:solidFill>
                  <a:schemeClr val="bg1"/>
                </a:solidFill>
                <a:latin typeface="Arial" charset="0"/>
                <a:ea typeface="+mn-ea"/>
                <a:cs typeface="+mn-cs"/>
              </a:defRPr>
            </a:lvl1pPr>
            <a:lvl2pPr marL="457200" algn="l" rtl="0" fontAlgn="base">
              <a:spcBef>
                <a:spcPct val="0"/>
              </a:spcBef>
              <a:spcAft>
                <a:spcPct val="0"/>
              </a:spcAft>
              <a:defRPr sz="1400" b="1" kern="1200">
                <a:solidFill>
                  <a:schemeClr val="bg1"/>
                </a:solidFill>
                <a:latin typeface="Arial" charset="0"/>
                <a:ea typeface="+mn-ea"/>
                <a:cs typeface="+mn-cs"/>
              </a:defRPr>
            </a:lvl2pPr>
            <a:lvl3pPr marL="914400" algn="l" rtl="0" fontAlgn="base">
              <a:spcBef>
                <a:spcPct val="0"/>
              </a:spcBef>
              <a:spcAft>
                <a:spcPct val="0"/>
              </a:spcAft>
              <a:defRPr sz="1400" b="1" kern="1200">
                <a:solidFill>
                  <a:schemeClr val="bg1"/>
                </a:solidFill>
                <a:latin typeface="Arial" charset="0"/>
                <a:ea typeface="+mn-ea"/>
                <a:cs typeface="+mn-cs"/>
              </a:defRPr>
            </a:lvl3pPr>
            <a:lvl4pPr marL="1371600" algn="l" rtl="0" fontAlgn="base">
              <a:spcBef>
                <a:spcPct val="0"/>
              </a:spcBef>
              <a:spcAft>
                <a:spcPct val="0"/>
              </a:spcAft>
              <a:defRPr sz="1400" b="1" kern="1200">
                <a:solidFill>
                  <a:schemeClr val="bg1"/>
                </a:solidFill>
                <a:latin typeface="Arial" charset="0"/>
                <a:ea typeface="+mn-ea"/>
                <a:cs typeface="+mn-cs"/>
              </a:defRPr>
            </a:lvl4pPr>
            <a:lvl5pPr marL="1828800" algn="l" rtl="0" fontAlgn="base">
              <a:spcBef>
                <a:spcPct val="0"/>
              </a:spcBef>
              <a:spcAft>
                <a:spcPct val="0"/>
              </a:spcAft>
              <a:defRPr sz="1400" b="1" kern="1200">
                <a:solidFill>
                  <a:schemeClr val="bg1"/>
                </a:solidFill>
                <a:latin typeface="Arial" charset="0"/>
                <a:ea typeface="+mn-ea"/>
                <a:cs typeface="+mn-cs"/>
              </a:defRPr>
            </a:lvl5pPr>
            <a:lvl6pPr marL="2286000" algn="l" defTabSz="914400" rtl="0" eaLnBrk="1" latinLnBrk="0" hangingPunct="1">
              <a:defRPr sz="1400" b="1" kern="1200">
                <a:solidFill>
                  <a:schemeClr val="bg1"/>
                </a:solidFill>
                <a:latin typeface="Arial" charset="0"/>
                <a:ea typeface="+mn-ea"/>
                <a:cs typeface="+mn-cs"/>
              </a:defRPr>
            </a:lvl6pPr>
            <a:lvl7pPr marL="2743200" algn="l" defTabSz="914400" rtl="0" eaLnBrk="1" latinLnBrk="0" hangingPunct="1">
              <a:defRPr sz="1400" b="1" kern="1200">
                <a:solidFill>
                  <a:schemeClr val="bg1"/>
                </a:solidFill>
                <a:latin typeface="Arial" charset="0"/>
                <a:ea typeface="+mn-ea"/>
                <a:cs typeface="+mn-cs"/>
              </a:defRPr>
            </a:lvl7pPr>
            <a:lvl8pPr marL="3200400" algn="l" defTabSz="914400" rtl="0" eaLnBrk="1" latinLnBrk="0" hangingPunct="1">
              <a:defRPr sz="1400" b="1" kern="1200">
                <a:solidFill>
                  <a:schemeClr val="bg1"/>
                </a:solidFill>
                <a:latin typeface="Arial" charset="0"/>
                <a:ea typeface="+mn-ea"/>
                <a:cs typeface="+mn-cs"/>
              </a:defRPr>
            </a:lvl8pPr>
            <a:lvl9pPr marL="3657600" algn="l" defTabSz="914400" rtl="0" eaLnBrk="1" latinLnBrk="0" hangingPunct="1">
              <a:defRPr sz="1400" b="1" kern="1200">
                <a:solidFill>
                  <a:schemeClr val="bg1"/>
                </a:solidFill>
                <a:latin typeface="Arial" charset="0"/>
                <a:ea typeface="+mn-ea"/>
                <a:cs typeface="+mn-cs"/>
              </a:defRPr>
            </a:lvl9pPr>
          </a:lstStyle>
          <a:p>
            <a:pPr algn="r">
              <a:defRPr/>
            </a:pPr>
            <a:r>
              <a:rPr lang="fr-FR" sz="3200"/>
              <a:t>Région wallonne </a:t>
            </a:r>
            <a:endParaRPr lang="fr-BE" sz="3200">
              <a:latin typeface="Impact" pitchFamily="34" charset="0"/>
            </a:endParaRPr>
          </a:p>
        </p:txBody>
      </p:sp>
      <p:pic>
        <p:nvPicPr>
          <p:cNvPr id="7" name="Image 6">
            <a:extLst>
              <a:ext uri="{FF2B5EF4-FFF2-40B4-BE49-F238E27FC236}">
                <a16:creationId xmlns:a16="http://schemas.microsoft.com/office/drawing/2014/main" id="{FDB6E29F-2B17-9016-B760-606C29209C57}"/>
              </a:ext>
            </a:extLst>
          </p:cNvPr>
          <p:cNvPicPr>
            <a:picLocks noChangeAspect="1"/>
          </p:cNvPicPr>
          <p:nvPr/>
        </p:nvPicPr>
        <p:blipFill>
          <a:blip r:embed="rId2"/>
          <a:stretch>
            <a:fillRect/>
          </a:stretch>
        </p:blipFill>
        <p:spPr>
          <a:xfrm>
            <a:off x="6702641" y="5839142"/>
            <a:ext cx="2137410" cy="653415"/>
          </a:xfrm>
          <a:prstGeom prst="rect">
            <a:avLst/>
          </a:prstGeom>
        </p:spPr>
      </p:pic>
    </p:spTree>
    <p:extLst>
      <p:ext uri="{BB962C8B-B14F-4D97-AF65-F5344CB8AC3E}">
        <p14:creationId xmlns:p14="http://schemas.microsoft.com/office/powerpoint/2010/main" val="1629649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3BCE55-2405-F7D1-F890-6EA597C825DF}"/>
              </a:ext>
            </a:extLst>
          </p:cNvPr>
          <p:cNvSpPr>
            <a:spLocks noGrp="1"/>
          </p:cNvSpPr>
          <p:nvPr>
            <p:ph type="title"/>
          </p:nvPr>
        </p:nvSpPr>
        <p:spPr/>
        <p:txBody>
          <a:bodyPr/>
          <a:lstStyle/>
          <a:p>
            <a:pPr marL="0" indent="0">
              <a:buNone/>
            </a:pPr>
            <a:r>
              <a:rPr lang="fr-FR"/>
              <a:t>Adhésion à la centrale</a:t>
            </a:r>
            <a:endParaRPr lang="fr-BE"/>
          </a:p>
        </p:txBody>
      </p:sp>
      <p:sp>
        <p:nvSpPr>
          <p:cNvPr id="3" name="Espace réservé du contenu 2">
            <a:extLst>
              <a:ext uri="{FF2B5EF4-FFF2-40B4-BE49-F238E27FC236}">
                <a16:creationId xmlns:a16="http://schemas.microsoft.com/office/drawing/2014/main" id="{E6FD3B5C-2BF8-C4FF-A89A-F26FFA690ED1}"/>
              </a:ext>
            </a:extLst>
          </p:cNvPr>
          <p:cNvSpPr>
            <a:spLocks noGrp="1"/>
          </p:cNvSpPr>
          <p:nvPr>
            <p:ph idx="1"/>
          </p:nvPr>
        </p:nvSpPr>
        <p:spPr>
          <a:xfrm>
            <a:off x="457200" y="1526958"/>
            <a:ext cx="8229600" cy="4074851"/>
          </a:xfrm>
        </p:spPr>
        <p:txBody>
          <a:bodyPr/>
          <a:lstStyle/>
          <a:p>
            <a:pPr marL="457200" indent="-457200">
              <a:buFont typeface="Wingdings" panose="05000000000000000000" pitchFamily="2" charset="2"/>
              <a:buChar char="Ø"/>
            </a:pPr>
            <a:r>
              <a:rPr lang="fr-BE" sz="2600" b="1"/>
              <a:t>Conseil communal</a:t>
            </a:r>
            <a:r>
              <a:rPr lang="fr-BE" sz="2600"/>
              <a:t> (</a:t>
            </a:r>
            <a:r>
              <a:rPr lang="fr-FR" sz="2600"/>
              <a:t>NB: pas de règle spécifique dans le </a:t>
            </a:r>
            <a:r>
              <a:rPr lang="fr-FR" sz="2600" i="1" err="1"/>
              <a:t>Gemeindedekret</a:t>
            </a:r>
            <a:r>
              <a:rPr lang="fr-FR" sz="2600"/>
              <a:t> du 23.4.2018 → art. 35)</a:t>
            </a:r>
            <a:endParaRPr lang="fr-BE" sz="2600"/>
          </a:p>
          <a:p>
            <a:pPr marL="457200" indent="-457200">
              <a:buFont typeface="Wingdings" panose="05000000000000000000" pitchFamily="2" charset="2"/>
              <a:buChar char="Ø"/>
            </a:pPr>
            <a:r>
              <a:rPr lang="fr-BE" sz="2600" b="1"/>
              <a:t>Conseil de l’action sociale</a:t>
            </a:r>
            <a:r>
              <a:rPr lang="fr-BE" sz="2600"/>
              <a:t> (NB: pas de règle spécifique dans la L.O. version </a:t>
            </a:r>
            <a:r>
              <a:rPr lang="fr-BE" sz="2600" i="1"/>
              <a:t>DG</a:t>
            </a:r>
            <a:r>
              <a:rPr lang="fr-BE" sz="2600"/>
              <a:t> → art. 24)</a:t>
            </a:r>
            <a:endParaRPr lang="fr-BE" sz="2600">
              <a:cs typeface="Arial"/>
            </a:endParaRPr>
          </a:p>
          <a:p>
            <a:pPr marL="457200" indent="-457200">
              <a:buFont typeface="Wingdings" panose="05000000000000000000" pitchFamily="2" charset="2"/>
              <a:buChar char="Ø"/>
            </a:pPr>
            <a:r>
              <a:rPr lang="fr-FR" sz="2600" b="1"/>
              <a:t>Conseil d’administration (intercommunale),</a:t>
            </a:r>
            <a:r>
              <a:rPr lang="fr-FR" sz="2600"/>
              <a:t> </a:t>
            </a:r>
            <a:r>
              <a:rPr lang="fr-FR" sz="2600" b="1" i="1"/>
              <a:t>sauf délégation</a:t>
            </a:r>
            <a:r>
              <a:rPr lang="fr-FR" sz="2600"/>
              <a:t> prévue par les statuts ou consentie par le CA conformément à ceux-ci</a:t>
            </a:r>
            <a:endParaRPr lang="fr-FR" sz="2600">
              <a:cs typeface="Arial"/>
            </a:endParaRPr>
          </a:p>
        </p:txBody>
      </p:sp>
      <p:sp>
        <p:nvSpPr>
          <p:cNvPr id="4" name="Espace réservé de la date 3">
            <a:extLst>
              <a:ext uri="{FF2B5EF4-FFF2-40B4-BE49-F238E27FC236}">
                <a16:creationId xmlns:a16="http://schemas.microsoft.com/office/drawing/2014/main" id="{72A0F280-F7CC-1FCC-29C0-1A93F69F0EF1}"/>
              </a:ext>
            </a:extLst>
          </p:cNvPr>
          <p:cNvSpPr>
            <a:spLocks noGrp="1"/>
          </p:cNvSpPr>
          <p:nvPr>
            <p:ph type="dt" sz="half" idx="10"/>
          </p:nvPr>
        </p:nvSpPr>
        <p:spPr/>
        <p:txBody>
          <a:bodyPr/>
          <a:lstStyle/>
          <a:p>
            <a:pPr>
              <a:defRPr/>
            </a:pPr>
            <a:r>
              <a:rPr lang="fr-FR"/>
              <a:t> </a:t>
            </a:r>
            <a:endParaRPr lang="fr-BE">
              <a:latin typeface="Impact" pitchFamily="34" charset="0"/>
            </a:endParaRPr>
          </a:p>
        </p:txBody>
      </p:sp>
      <p:sp>
        <p:nvSpPr>
          <p:cNvPr id="5" name="Espace réservé de la date 3">
            <a:extLst>
              <a:ext uri="{FF2B5EF4-FFF2-40B4-BE49-F238E27FC236}">
                <a16:creationId xmlns:a16="http://schemas.microsoft.com/office/drawing/2014/main" id="{7915E3EB-4355-D9A9-9657-794CCA717A08}"/>
              </a:ext>
            </a:extLst>
          </p:cNvPr>
          <p:cNvSpPr txBox="1">
            <a:spLocks/>
          </p:cNvSpPr>
          <p:nvPr/>
        </p:nvSpPr>
        <p:spPr bwMode="auto">
          <a:xfrm>
            <a:off x="179388" y="44624"/>
            <a:ext cx="8785100" cy="62053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fr-BE"/>
            </a:defPPr>
            <a:lvl1pPr algn="l" rtl="0" fontAlgn="base">
              <a:spcBef>
                <a:spcPct val="0"/>
              </a:spcBef>
              <a:spcAft>
                <a:spcPct val="0"/>
              </a:spcAft>
              <a:defRPr sz="1400" b="1" kern="1200">
                <a:solidFill>
                  <a:schemeClr val="bg1"/>
                </a:solidFill>
                <a:latin typeface="Arial" charset="0"/>
                <a:ea typeface="+mn-ea"/>
                <a:cs typeface="+mn-cs"/>
              </a:defRPr>
            </a:lvl1pPr>
            <a:lvl2pPr marL="457200" algn="l" rtl="0" fontAlgn="base">
              <a:spcBef>
                <a:spcPct val="0"/>
              </a:spcBef>
              <a:spcAft>
                <a:spcPct val="0"/>
              </a:spcAft>
              <a:defRPr sz="1400" b="1" kern="1200">
                <a:solidFill>
                  <a:schemeClr val="bg1"/>
                </a:solidFill>
                <a:latin typeface="Arial" charset="0"/>
                <a:ea typeface="+mn-ea"/>
                <a:cs typeface="+mn-cs"/>
              </a:defRPr>
            </a:lvl2pPr>
            <a:lvl3pPr marL="914400" algn="l" rtl="0" fontAlgn="base">
              <a:spcBef>
                <a:spcPct val="0"/>
              </a:spcBef>
              <a:spcAft>
                <a:spcPct val="0"/>
              </a:spcAft>
              <a:defRPr sz="1400" b="1" kern="1200">
                <a:solidFill>
                  <a:schemeClr val="bg1"/>
                </a:solidFill>
                <a:latin typeface="Arial" charset="0"/>
                <a:ea typeface="+mn-ea"/>
                <a:cs typeface="+mn-cs"/>
              </a:defRPr>
            </a:lvl3pPr>
            <a:lvl4pPr marL="1371600" algn="l" rtl="0" fontAlgn="base">
              <a:spcBef>
                <a:spcPct val="0"/>
              </a:spcBef>
              <a:spcAft>
                <a:spcPct val="0"/>
              </a:spcAft>
              <a:defRPr sz="1400" b="1" kern="1200">
                <a:solidFill>
                  <a:schemeClr val="bg1"/>
                </a:solidFill>
                <a:latin typeface="Arial" charset="0"/>
                <a:ea typeface="+mn-ea"/>
                <a:cs typeface="+mn-cs"/>
              </a:defRPr>
            </a:lvl4pPr>
            <a:lvl5pPr marL="1828800" algn="l" rtl="0" fontAlgn="base">
              <a:spcBef>
                <a:spcPct val="0"/>
              </a:spcBef>
              <a:spcAft>
                <a:spcPct val="0"/>
              </a:spcAft>
              <a:defRPr sz="1400" b="1" kern="1200">
                <a:solidFill>
                  <a:schemeClr val="bg1"/>
                </a:solidFill>
                <a:latin typeface="Arial" charset="0"/>
                <a:ea typeface="+mn-ea"/>
                <a:cs typeface="+mn-cs"/>
              </a:defRPr>
            </a:lvl5pPr>
            <a:lvl6pPr marL="2286000" algn="l" defTabSz="914400" rtl="0" eaLnBrk="1" latinLnBrk="0" hangingPunct="1">
              <a:defRPr sz="1400" b="1" kern="1200">
                <a:solidFill>
                  <a:schemeClr val="bg1"/>
                </a:solidFill>
                <a:latin typeface="Arial" charset="0"/>
                <a:ea typeface="+mn-ea"/>
                <a:cs typeface="+mn-cs"/>
              </a:defRPr>
            </a:lvl6pPr>
            <a:lvl7pPr marL="2743200" algn="l" defTabSz="914400" rtl="0" eaLnBrk="1" latinLnBrk="0" hangingPunct="1">
              <a:defRPr sz="1400" b="1" kern="1200">
                <a:solidFill>
                  <a:schemeClr val="bg1"/>
                </a:solidFill>
                <a:latin typeface="Arial" charset="0"/>
                <a:ea typeface="+mn-ea"/>
                <a:cs typeface="+mn-cs"/>
              </a:defRPr>
            </a:lvl7pPr>
            <a:lvl8pPr marL="3200400" algn="l" defTabSz="914400" rtl="0" eaLnBrk="1" latinLnBrk="0" hangingPunct="1">
              <a:defRPr sz="1400" b="1" kern="1200">
                <a:solidFill>
                  <a:schemeClr val="bg1"/>
                </a:solidFill>
                <a:latin typeface="Arial" charset="0"/>
                <a:ea typeface="+mn-ea"/>
                <a:cs typeface="+mn-cs"/>
              </a:defRPr>
            </a:lvl8pPr>
            <a:lvl9pPr marL="3657600" algn="l" defTabSz="914400" rtl="0" eaLnBrk="1" latinLnBrk="0" hangingPunct="1">
              <a:defRPr sz="1400" b="1" kern="1200">
                <a:solidFill>
                  <a:schemeClr val="bg1"/>
                </a:solidFill>
                <a:latin typeface="Arial" charset="0"/>
                <a:ea typeface="+mn-ea"/>
                <a:cs typeface="+mn-cs"/>
              </a:defRPr>
            </a:lvl9pPr>
          </a:lstStyle>
          <a:p>
            <a:pPr algn="r">
              <a:defRPr/>
            </a:pPr>
            <a:r>
              <a:rPr lang="fr-FR" sz="3200"/>
              <a:t>Communauté germanophone </a:t>
            </a:r>
            <a:endParaRPr lang="fr-BE" sz="3200">
              <a:latin typeface="Impact" pitchFamily="34" charset="0"/>
            </a:endParaRPr>
          </a:p>
        </p:txBody>
      </p:sp>
      <p:pic>
        <p:nvPicPr>
          <p:cNvPr id="6" name="Image 5">
            <a:extLst>
              <a:ext uri="{FF2B5EF4-FFF2-40B4-BE49-F238E27FC236}">
                <a16:creationId xmlns:a16="http://schemas.microsoft.com/office/drawing/2014/main" id="{78B0E702-C662-E149-A16A-B738357B70A3}"/>
              </a:ext>
            </a:extLst>
          </p:cNvPr>
          <p:cNvPicPr>
            <a:picLocks noChangeAspect="1"/>
          </p:cNvPicPr>
          <p:nvPr/>
        </p:nvPicPr>
        <p:blipFill>
          <a:blip r:embed="rId2"/>
          <a:stretch>
            <a:fillRect/>
          </a:stretch>
        </p:blipFill>
        <p:spPr>
          <a:xfrm>
            <a:off x="6702641" y="5839142"/>
            <a:ext cx="2137410" cy="653415"/>
          </a:xfrm>
          <a:prstGeom prst="rect">
            <a:avLst/>
          </a:prstGeom>
        </p:spPr>
      </p:pic>
      <p:sp>
        <p:nvSpPr>
          <p:cNvPr id="7" name="Bulle narrative : rectangle à coins arrondis 6">
            <a:extLst>
              <a:ext uri="{FF2B5EF4-FFF2-40B4-BE49-F238E27FC236}">
                <a16:creationId xmlns:a16="http://schemas.microsoft.com/office/drawing/2014/main" id="{51E19E98-4241-F115-6B10-B7048D2F441B}"/>
              </a:ext>
            </a:extLst>
          </p:cNvPr>
          <p:cNvSpPr/>
          <p:nvPr/>
        </p:nvSpPr>
        <p:spPr bwMode="auto">
          <a:xfrm>
            <a:off x="1784404" y="4663342"/>
            <a:ext cx="6192688" cy="1057133"/>
          </a:xfrm>
          <a:prstGeom prst="wedgeRoundRectCallout">
            <a:avLst>
              <a:gd name="adj1" fmla="val -50580"/>
              <a:gd name="adj2" fmla="val 70516"/>
              <a:gd name="adj3" fmla="val 16667"/>
            </a:avLst>
          </a:prstGeom>
          <a:noFill/>
          <a:ln w="25400" cap="flat" cmpd="sng" algn="ctr">
            <a:solidFill>
              <a:srgbClr val="661227"/>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a:ln>
                  <a:noFill/>
                </a:ln>
                <a:solidFill>
                  <a:srgbClr val="661227"/>
                </a:solidFill>
                <a:effectLst/>
                <a:latin typeface="Arial" charset="0"/>
              </a:rPr>
              <a:t>L’adhésion à une centrale n’engage à rien ! (Sauf condition contraire dans l’éventuelle convention d’adhésion – </a:t>
            </a:r>
            <a:r>
              <a:rPr kumimoji="0" lang="fr-FR" sz="2000" b="1" i="0" u="sng" strike="noStrike" cap="none" normalizeH="0" baseline="0">
                <a:ln>
                  <a:noFill/>
                </a:ln>
                <a:solidFill>
                  <a:srgbClr val="661227"/>
                </a:solidFill>
                <a:effectLst/>
                <a:latin typeface="Arial" charset="0"/>
              </a:rPr>
              <a:t>pas en l’occurrence</a:t>
            </a:r>
            <a:r>
              <a:rPr kumimoji="0" lang="fr-FR" sz="2000" b="1" i="0" strike="noStrike" cap="none" normalizeH="0" baseline="0">
                <a:ln>
                  <a:noFill/>
                </a:ln>
                <a:solidFill>
                  <a:srgbClr val="661227"/>
                </a:solidFill>
                <a:effectLst/>
                <a:latin typeface="Arial" charset="0"/>
              </a:rPr>
              <a:t>)</a:t>
            </a:r>
            <a:endParaRPr kumimoji="0" lang="fr-BE" sz="2000" b="1" i="0" strike="noStrike" cap="none" normalizeH="0" baseline="0">
              <a:ln>
                <a:noFill/>
              </a:ln>
              <a:solidFill>
                <a:srgbClr val="661227"/>
              </a:solidFill>
              <a:effectLst/>
              <a:latin typeface="Arial" charset="0"/>
            </a:endParaRPr>
          </a:p>
        </p:txBody>
      </p:sp>
    </p:spTree>
    <p:extLst>
      <p:ext uri="{BB962C8B-B14F-4D97-AF65-F5344CB8AC3E}">
        <p14:creationId xmlns:p14="http://schemas.microsoft.com/office/powerpoint/2010/main" val="3043762970"/>
      </p:ext>
    </p:extLst>
  </p:cSld>
  <p:clrMapOvr>
    <a:masterClrMapping/>
  </p:clrMapOvr>
</p:sld>
</file>

<file path=ppt/theme/theme1.xml><?xml version="1.0" encoding="utf-8"?>
<a:theme xmlns:a="http://schemas.openxmlformats.org/drawingml/2006/main" name="Powerpoint Personnel_RH">
  <a:themeElements>
    <a:clrScheme name="Thème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hème Offic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BE" sz="14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BE" sz="1400" b="1" i="0" u="none" strike="noStrike" cap="none" normalizeH="0" baseline="0" smtClean="0">
            <a:ln>
              <a:noFill/>
            </a:ln>
            <a:solidFill>
              <a:schemeClr val="bg1"/>
            </a:solidFill>
            <a:effectLst/>
            <a:latin typeface="Arial" charset="0"/>
          </a:defRPr>
        </a:defPPr>
      </a:lstStyle>
    </a:lnDef>
  </a:objectDefaults>
  <a:extraClrSchemeLst>
    <a:extraClrScheme>
      <a:clrScheme name="Thème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hème Offic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hème Offic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hème Offic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hème Offic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hème Offic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hème Offic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hème Offic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hème Offic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hème Offic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hème Offic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hème Offic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odèle Powerpoint - Marchés publics.potx" id="{74DADA87-CEF7-4707-AE6B-D7C4460849DB}" vid="{266AE990-2432-46C0-A562-7820801C4AEA}"/>
    </a:ext>
  </a:ext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535310e88345eeaeafd2aeeef953be xmlns="dba41be3-7688-4ff7-b551-104e3958db00">
      <Terms xmlns="http://schemas.microsoft.com/office/infopath/2007/PartnerControls"/>
    </me535310e88345eeaeafd2aeeef953be>
    <c610bb6407194a8d81b1f3ae5053b346 xmlns="dba41be3-7688-4ff7-b551-104e3958db00">
      <Terms xmlns="http://schemas.microsoft.com/office/infopath/2007/PartnerControls"/>
    </c610bb6407194a8d81b1f3ae5053b346>
    <e85974c8d4844814bd1177bb2b6c20b0 xmlns="dba41be3-7688-4ff7-b551-104e3958db00">
      <Terms xmlns="http://schemas.microsoft.com/office/infopath/2007/PartnerControls"/>
    </e85974c8d4844814bd1177bb2b6c20b0>
    <b5194481272342f480f3e8fa49e22142 xmlns="dba41be3-7688-4ff7-b551-104e3958db00">
      <Terms xmlns="http://schemas.microsoft.com/office/infopath/2007/PartnerControls">
        <TermInfo xmlns="http://schemas.microsoft.com/office/infopath/2007/PartnerControls">
          <TermName xmlns="http://schemas.microsoft.com/office/infopath/2007/PartnerControls">Modèles</TermName>
          <TermId xmlns="http://schemas.microsoft.com/office/infopath/2007/PartnerControls">c602dd1d-b7f8-4545-bf04-54c57e5e982f</TermId>
        </TermInfo>
      </Terms>
    </b5194481272342f480f3e8fa49e22142>
    <Date_x0020_de_x0020_référence xmlns="dba41be3-7688-4ff7-b551-104e3958db00">2020-03-24T23:00:00+00:00</Date_x0020_de_x0020_référence>
    <TaxCatchAll xmlns="dba41be3-7688-4ff7-b551-104e3958db00">
      <Value>563</Value>
    </TaxCatchAl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UVCW" ma:contentTypeID="0x0101007F89424E2AD8BC4692ADE265FD1A6991003646568567138A4C9625D06340B90863" ma:contentTypeVersion="7" ma:contentTypeDescription="" ma:contentTypeScope="" ma:versionID="9be1fc25bc50e29a94bcfe61071a5a65">
  <xsd:schema xmlns:xsd="http://www.w3.org/2001/XMLSchema" xmlns:xs="http://www.w3.org/2001/XMLSchema" xmlns:p="http://schemas.microsoft.com/office/2006/metadata/properties" xmlns:ns2="dba41be3-7688-4ff7-b551-104e3958db00" targetNamespace="http://schemas.microsoft.com/office/2006/metadata/properties" ma:root="true" ma:fieldsID="7cffabebc59f980f2aaee77ceae9ebf2" ns2:_="">
    <xsd:import namespace="dba41be3-7688-4ff7-b551-104e3958db00"/>
    <xsd:element name="properties">
      <xsd:complexType>
        <xsd:sequence>
          <xsd:element name="documentManagement">
            <xsd:complexType>
              <xsd:all>
                <xsd:element ref="ns2:Date_x0020_de_x0020_référence" minOccurs="0"/>
                <xsd:element ref="ns2:TaxCatchAll" minOccurs="0"/>
                <xsd:element ref="ns2:TaxCatchAllLabel" minOccurs="0"/>
                <xsd:element ref="ns2:c610bb6407194a8d81b1f3ae5053b346" minOccurs="0"/>
                <xsd:element ref="ns2:e85974c8d4844814bd1177bb2b6c20b0" minOccurs="0"/>
                <xsd:element ref="ns2:me535310e88345eeaeafd2aeeef953be" minOccurs="0"/>
                <xsd:element ref="ns2:b5194481272342f480f3e8fa49e22142"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a41be3-7688-4ff7-b551-104e3958db00" elementFormDefault="qualified">
    <xsd:import namespace="http://schemas.microsoft.com/office/2006/documentManagement/types"/>
    <xsd:import namespace="http://schemas.microsoft.com/office/infopath/2007/PartnerControls"/>
    <xsd:element name="Date_x0020_de_x0020_référence" ma:index="3" nillable="true" ma:displayName="Date de référence" ma:format="DateOnly" ma:internalName="Date_x0020_de_x0020_r_x00e9_f_x00e9_rence">
      <xsd:simpleType>
        <xsd:restriction base="dms:DateTime"/>
      </xsd:simpleType>
    </xsd:element>
    <xsd:element name="TaxCatchAll" ma:index="7" nillable="true" ma:displayName="Colonne Attraper tout de Taxonomie" ma:hidden="true" ma:list="{040214b3-e59b-4565-8726-a323cb5d4bb9}" ma:internalName="TaxCatchAll" ma:showField="CatchAllData" ma:web="dba41be3-7688-4ff7-b551-104e3958db00">
      <xsd:complexType>
        <xsd:complexContent>
          <xsd:extension base="dms:MultiChoiceLookup">
            <xsd:sequence>
              <xsd:element name="Value" type="dms:Lookup" maxOccurs="unbounded" minOccurs="0" nillable="true"/>
            </xsd:sequence>
          </xsd:extension>
        </xsd:complexContent>
      </xsd:complexType>
    </xsd:element>
    <xsd:element name="TaxCatchAllLabel" ma:index="8" nillable="true" ma:displayName="Colonne Attraper tout de Taxonomie1" ma:hidden="true" ma:list="{040214b3-e59b-4565-8726-a323cb5d4bb9}" ma:internalName="TaxCatchAllLabel" ma:readOnly="true" ma:showField="CatchAllDataLabel" ma:web="dba41be3-7688-4ff7-b551-104e3958db00">
      <xsd:complexType>
        <xsd:complexContent>
          <xsd:extension base="dms:MultiChoiceLookup">
            <xsd:sequence>
              <xsd:element name="Value" type="dms:Lookup" maxOccurs="unbounded" minOccurs="0" nillable="true"/>
            </xsd:sequence>
          </xsd:extension>
        </xsd:complexContent>
      </xsd:complexType>
    </xsd:element>
    <xsd:element name="c610bb6407194a8d81b1f3ae5053b346" ma:index="10" nillable="true" ma:taxonomy="true" ma:internalName="c610bb6407194a8d81b1f3ae5053b346" ma:taxonomyFieldName="Th_x00e9_matique" ma:displayName="Thématique" ma:default="" ma:fieldId="{c610bb64-0719-4a8d-81b1-f3ae5053b346}" ma:taxonomyMulti="true" ma:sspId="05dc1bc0-0d59-4edc-a9a6-2b68a7635bc7" ma:termSetId="0941850c-2de4-44c9-b871-ce89474b90d8" ma:anchorId="00000000-0000-0000-0000-000000000000" ma:open="false" ma:isKeyword="false">
      <xsd:complexType>
        <xsd:sequence>
          <xsd:element ref="pc:Terms" minOccurs="0" maxOccurs="1"/>
        </xsd:sequence>
      </xsd:complexType>
    </xsd:element>
    <xsd:element name="e85974c8d4844814bd1177bb2b6c20b0" ma:index="12" nillable="true" ma:taxonomy="true" ma:internalName="e85974c8d4844814bd1177bb2b6c20b0" ma:taxonomyFieldName="Tags" ma:displayName="Tags" ma:default="" ma:fieldId="{e85974c8-d484-4814-bd11-77bb2b6c20b0}" ma:taxonomyMulti="true" ma:sspId="05dc1bc0-0d59-4edc-a9a6-2b68a7635bc7" ma:termSetId="743a9ce6-9746-4325-94e4-bcfef46ed30d" ma:anchorId="00000000-0000-0000-0000-000000000000" ma:open="false" ma:isKeyword="false">
      <xsd:complexType>
        <xsd:sequence>
          <xsd:element ref="pc:Terms" minOccurs="0" maxOccurs="1"/>
        </xsd:sequence>
      </xsd:complexType>
    </xsd:element>
    <xsd:element name="me535310e88345eeaeafd2aeeef953be" ma:index="15" nillable="true" ma:taxonomy="true" ma:internalName="me535310e88345eeaeafd2aeeef953be" ma:taxonomyFieldName="Type_x0020_de_x0020_document" ma:displayName="Type de document" ma:indexed="true" ma:default="" ma:fieldId="{6e535310-e883-45ee-aeaf-d2aeeef953be}" ma:sspId="05dc1bc0-0d59-4edc-a9a6-2b68a7635bc7" ma:termSetId="479a57c7-501d-4e8a-a5f1-d9599f890c80" ma:anchorId="00000000-0000-0000-0000-000000000000" ma:open="false" ma:isKeyword="false">
      <xsd:complexType>
        <xsd:sequence>
          <xsd:element ref="pc:Terms" minOccurs="0" maxOccurs="1"/>
        </xsd:sequence>
      </xsd:complexType>
    </xsd:element>
    <xsd:element name="b5194481272342f480f3e8fa49e22142" ma:index="17" nillable="true" ma:taxonomy="true" ma:internalName="b5194481272342f480f3e8fa49e22142" ma:taxonomyFieldName="Farde" ma:displayName="Farde" ma:default="" ma:fieldId="{b5194481-2723-42f4-80f3-e8fa49e22142}" ma:sspId="05dc1bc0-0d59-4edc-a9a6-2b68a7635bc7" ma:termSetId="fb50ed47-8e3c-4634-8f80-2d4937c70720" ma:anchorId="00000000-0000-0000-0000-000000000000"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Type de contenu"/>
        <xsd:element ref="dc:title" minOccurs="0" maxOccurs="1" ma:index="1"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B5ECAC0-CB7A-47E5-A3F3-7B3EDD3E0866}">
  <ds:schemaRefs>
    <ds:schemaRef ds:uri="dba41be3-7688-4ff7-b551-104e3958db0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7159D3AD-7E15-499C-A238-651A74FED56F}">
  <ds:schemaRefs>
    <ds:schemaRef ds:uri="http://schemas.microsoft.com/sharepoint/v3/contenttype/forms"/>
  </ds:schemaRefs>
</ds:datastoreItem>
</file>

<file path=customXml/itemProps3.xml><?xml version="1.0" encoding="utf-8"?>
<ds:datastoreItem xmlns:ds="http://schemas.openxmlformats.org/officeDocument/2006/customXml" ds:itemID="{E03B92C5-0F9A-4D65-93D6-D11AC6F53FB5}">
  <ds:schemaRefs>
    <ds:schemaRef ds:uri="dba41be3-7688-4ff7-b551-104e3958db0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1</TotalTime>
  <Words>2823</Words>
  <Application>Microsoft Office PowerPoint</Application>
  <PresentationFormat>Affichage à l'écran (4:3)</PresentationFormat>
  <Paragraphs>289</Paragraphs>
  <Slides>32</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32</vt:i4>
      </vt:variant>
    </vt:vector>
  </HeadingPairs>
  <TitlesOfParts>
    <vt:vector size="39" baseType="lpstr">
      <vt:lpstr>Arial</vt:lpstr>
      <vt:lpstr>Calibri</vt:lpstr>
      <vt:lpstr>Courier New</vt:lpstr>
      <vt:lpstr>Impact</vt:lpstr>
      <vt:lpstr>Wingdings</vt:lpstr>
      <vt:lpstr>Wingdings,Sans-Serif</vt:lpstr>
      <vt:lpstr>Powerpoint Personnel_RH</vt:lpstr>
      <vt:lpstr>Adhésion à la centrale  « 2e pilier de pension » du SFP: Région wallonne,  Communauté germanophone  et Région de Bruxelles-Capitale</vt:lpstr>
      <vt:lpstr>Plan</vt:lpstr>
      <vt:lpstr>Centrale</vt:lpstr>
      <vt:lpstr>Centrale (suite)</vt:lpstr>
      <vt:lpstr>Accord-cadre </vt:lpstr>
      <vt:lpstr>Accord-cadre (suite)</vt:lpstr>
      <vt:lpstr>Présentation PowerPoint</vt:lpstr>
      <vt:lpstr>Adhésion à la centrale</vt:lpstr>
      <vt:lpstr>Adhésion à la centrale</vt:lpstr>
      <vt:lpstr>Adhésion à la centrale</vt:lpstr>
      <vt:lpstr>Manifestation d’intérêt pour l’accord-cadre… en principe!</vt:lpstr>
      <vt:lpstr>Définition des besoins et recours à l’accord-cadre</vt:lpstr>
      <vt:lpstr>Définition des besoins et recours à l’accord-cadre</vt:lpstr>
      <vt:lpstr>Définition des besoins et recours à l’accord-cadre </vt:lpstr>
      <vt:lpstr>Commande(s) à l’adjudicataire de l’accord-cadre</vt:lpstr>
      <vt:lpstr>Commande(s) à l’adjudicataire de l’accord-cadre</vt:lpstr>
      <vt:lpstr>Commande(s) à l’adjudicataire de l’accord-cadre</vt:lpstr>
      <vt:lpstr>Suivi de l’exécution des marchés subséquents</vt:lpstr>
      <vt:lpstr>Suivi de l’exécution des marchés subséquents</vt:lpstr>
      <vt:lpstr>Suivi de l’exécution des marchés subséquents</vt:lpstr>
      <vt:lpstr>Plan </vt:lpstr>
      <vt:lpstr>Quelle procédure respecter ?</vt:lpstr>
      <vt:lpstr>Objet de la négociation</vt:lpstr>
      <vt:lpstr>Moment de la négociation</vt:lpstr>
      <vt:lpstr>Moment de la négociation (suite)</vt:lpstr>
      <vt:lpstr>Délai de procédure (art. 21 et s. AR 28.9.1984)</vt:lpstr>
      <vt:lpstr>Délai de procédure (suite)</vt:lpstr>
      <vt:lpstr>Passage au Conseil communal</vt:lpstr>
      <vt:lpstr>Présentation PowerPoint</vt:lpstr>
      <vt:lpstr>Merci pour votre attention</vt:lpstr>
      <vt:lpstr>Merci pour votre attention</vt:lpstr>
      <vt:lpstr>Merci pour votre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Modèle PPT GL - Marchés publics</dc:title>
  <dc:creator>Ludovic Decruyenaere</dc:creator>
  <cp:lastModifiedBy>Luigi Mendola</cp:lastModifiedBy>
  <cp:revision>2</cp:revision>
  <dcterms:created xsi:type="dcterms:W3CDTF">2020-03-02T15:58:56Z</dcterms:created>
  <dcterms:modified xsi:type="dcterms:W3CDTF">2022-06-03T10:08:54Z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0x0101007F89424E2AD8BC4692ADE265FD1A6991003646568567138A4C9625D06340B90863</vt:lpwstr>
  </property>
  <property fmtid="{D5CDD505-2E9C-101B-9397-08002B2CF9AE}" pid="3" name="Farde">
    <vt:lpwstr>563;#Modèles|c602dd1d-b7f8-4545-bf04-54c57e5e982f</vt:lpwstr>
  </property>
  <property fmtid="{D5CDD505-2E9C-101B-9397-08002B2CF9AE}" pid="4" name="Thématique">
    <vt:lpwstr/>
  </property>
  <property fmtid="{D5CDD505-2E9C-101B-9397-08002B2CF9AE}" pid="5" name="Tags">
    <vt:lpwstr/>
  </property>
  <property fmtid="{D5CDD505-2E9C-101B-9397-08002B2CF9AE}" pid="6" name="Type de document">
    <vt:lpwstr/>
  </property>
</Properties>
</file>